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96" r:id="rId2"/>
    <p:sldId id="289" r:id="rId3"/>
    <p:sldId id="258" r:id="rId4"/>
    <p:sldId id="284" r:id="rId5"/>
    <p:sldId id="259" r:id="rId6"/>
    <p:sldId id="263" r:id="rId7"/>
    <p:sldId id="291" r:id="rId8"/>
    <p:sldId id="293" r:id="rId9"/>
    <p:sldId id="297" r:id="rId10"/>
    <p:sldId id="290" r:id="rId11"/>
    <p:sldId id="294" r:id="rId12"/>
    <p:sldId id="271" r:id="rId13"/>
    <p:sldId id="272" r:id="rId14"/>
    <p:sldId id="295" r:id="rId15"/>
    <p:sldId id="260" r:id="rId16"/>
    <p:sldId id="277" r:id="rId17"/>
    <p:sldId id="278" r:id="rId18"/>
    <p:sldId id="282" r:id="rId19"/>
  </p:sldIdLst>
  <p:sldSz cx="9144000" cy="5143500" type="screen16x9"/>
  <p:notesSz cx="6858000" cy="9144000"/>
  <p:embeddedFontLst>
    <p:embeddedFont>
      <p:font typeface="Changa One" panose="020B0604020202020204" charset="0"/>
      <p:regular r:id="rId21"/>
      <p:italic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Fira Sans Extra Condensed" panose="020B0503050000020004" pitchFamily="34" charset="0"/>
      <p:regular r:id="rId27"/>
      <p:bold r:id="rId28"/>
      <p:italic r:id="rId29"/>
      <p:bold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Fira Sans Extra Condensed SemiBold" panose="020B0604020202020204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  <p:embeddedFont>
      <p:font typeface="Rubik Medium" panose="020B0604020202020204" charset="-79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1839E-A806-4640-9E96-969A57B94FDC}" v="30" dt="2024-08-13T13:54:44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7908" y="-3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ka Bhutani" userId="59249995424ec0dd" providerId="LiveId" clId="{3B31839E-A806-4640-9E96-969A57B94FDC}"/>
    <pc:docChg chg="undo custSel addSld modSld sldOrd">
      <pc:chgData name="Ishika Bhutani" userId="59249995424ec0dd" providerId="LiveId" clId="{3B31839E-A806-4640-9E96-969A57B94FDC}" dt="2024-08-14T23:13:05.820" v="612" actId="1037"/>
      <pc:docMkLst>
        <pc:docMk/>
      </pc:docMkLst>
      <pc:sldChg chg="addSp modSp mod">
        <pc:chgData name="Ishika Bhutani" userId="59249995424ec0dd" providerId="LiveId" clId="{3B31839E-A806-4640-9E96-969A57B94FDC}" dt="2024-08-13T13:45:44.019" v="436" actId="1076"/>
        <pc:sldMkLst>
          <pc:docMk/>
          <pc:sldMk cId="0" sldId="259"/>
        </pc:sldMkLst>
        <pc:spChg chg="add mod">
          <ac:chgData name="Ishika Bhutani" userId="59249995424ec0dd" providerId="LiveId" clId="{3B31839E-A806-4640-9E96-969A57B94FDC}" dt="2024-08-13T13:43:22.716" v="369" actId="1076"/>
          <ac:spMkLst>
            <pc:docMk/>
            <pc:sldMk cId="0" sldId="259"/>
            <ac:spMk id="2" creationId="{8E9EEF18-D86F-144C-D0D7-21BF8011C63E}"/>
          </ac:spMkLst>
        </pc:spChg>
        <pc:spChg chg="add mod">
          <ac:chgData name="Ishika Bhutani" userId="59249995424ec0dd" providerId="LiveId" clId="{3B31839E-A806-4640-9E96-969A57B94FDC}" dt="2024-08-13T13:44:13.912" v="372" actId="1076"/>
          <ac:spMkLst>
            <pc:docMk/>
            <pc:sldMk cId="0" sldId="259"/>
            <ac:spMk id="5" creationId="{3C6FF3F9-9607-F17F-5F92-4AF2B8F71181}"/>
          </ac:spMkLst>
        </pc:spChg>
        <pc:spChg chg="add mod">
          <ac:chgData name="Ishika Bhutani" userId="59249995424ec0dd" providerId="LiveId" clId="{3B31839E-A806-4640-9E96-969A57B94FDC}" dt="2024-08-13T13:45:02.949" v="385" actId="1037"/>
          <ac:spMkLst>
            <pc:docMk/>
            <pc:sldMk cId="0" sldId="259"/>
            <ac:spMk id="6" creationId="{91B2B93C-33B7-5169-FDE9-0E12DD571030}"/>
          </ac:spMkLst>
        </pc:spChg>
        <pc:spChg chg="add mod">
          <ac:chgData name="Ishika Bhutani" userId="59249995424ec0dd" providerId="LiveId" clId="{3B31839E-A806-4640-9E96-969A57B94FDC}" dt="2024-08-13T13:45:26.239" v="413" actId="1076"/>
          <ac:spMkLst>
            <pc:docMk/>
            <pc:sldMk cId="0" sldId="259"/>
            <ac:spMk id="7" creationId="{BDF16930-CD78-F588-8D84-E6C3C6AA8389}"/>
          </ac:spMkLst>
        </pc:spChg>
        <pc:spChg chg="add mod">
          <ac:chgData name="Ishika Bhutani" userId="59249995424ec0dd" providerId="LiveId" clId="{3B31839E-A806-4640-9E96-969A57B94FDC}" dt="2024-08-13T13:45:44.019" v="436" actId="1076"/>
          <ac:spMkLst>
            <pc:docMk/>
            <pc:sldMk cId="0" sldId="259"/>
            <ac:spMk id="8" creationId="{BA16E2F6-DCB2-5538-7E60-496BCC821F69}"/>
          </ac:spMkLst>
        </pc:spChg>
        <pc:graphicFrameChg chg="modGraphic">
          <ac:chgData name="Ishika Bhutani" userId="59249995424ec0dd" providerId="LiveId" clId="{3B31839E-A806-4640-9E96-969A57B94FDC}" dt="2024-08-13T13:44:45.787" v="378" actId="13926"/>
          <ac:graphicFrameMkLst>
            <pc:docMk/>
            <pc:sldMk cId="0" sldId="259"/>
            <ac:graphicFrameMk id="3" creationId="{FEE246FF-78F3-7E0C-15CE-A5654795AA1B}"/>
          </ac:graphicFrameMkLst>
        </pc:graphicFrameChg>
      </pc:sldChg>
      <pc:sldChg chg="modSp mod">
        <pc:chgData name="Ishika Bhutani" userId="59249995424ec0dd" providerId="LiveId" clId="{3B31839E-A806-4640-9E96-969A57B94FDC}" dt="2024-08-13T13:24:31.608" v="2" actId="13926"/>
        <pc:sldMkLst>
          <pc:docMk/>
          <pc:sldMk cId="0" sldId="272"/>
        </pc:sldMkLst>
        <pc:spChg chg="mod">
          <ac:chgData name="Ishika Bhutani" userId="59249995424ec0dd" providerId="LiveId" clId="{3B31839E-A806-4640-9E96-969A57B94FDC}" dt="2024-08-13T13:24:26.451" v="1" actId="1076"/>
          <ac:spMkLst>
            <pc:docMk/>
            <pc:sldMk cId="0" sldId="272"/>
            <ac:spMk id="11" creationId="{991A4A5C-5520-0EEF-CA83-03E383168CAE}"/>
          </ac:spMkLst>
        </pc:spChg>
        <pc:spChg chg="mod">
          <ac:chgData name="Ishika Bhutani" userId="59249995424ec0dd" providerId="LiveId" clId="{3B31839E-A806-4640-9E96-969A57B94FDC}" dt="2024-08-13T13:24:31.608" v="2" actId="13926"/>
          <ac:spMkLst>
            <pc:docMk/>
            <pc:sldMk cId="0" sldId="272"/>
            <ac:spMk id="2013" creationId="{00000000-0000-0000-0000-000000000000}"/>
          </ac:spMkLst>
        </pc:spChg>
      </pc:sldChg>
      <pc:sldChg chg="addSp delSp modSp add mod ord">
        <pc:chgData name="Ishika Bhutani" userId="59249995424ec0dd" providerId="LiveId" clId="{3B31839E-A806-4640-9E96-969A57B94FDC}" dt="2024-08-13T13:50:08.223" v="511" actId="14100"/>
        <pc:sldMkLst>
          <pc:docMk/>
          <pc:sldMk cId="0" sldId="277"/>
        </pc:sldMkLst>
        <pc:spChg chg="mod">
          <ac:chgData name="Ishika Bhutani" userId="59249995424ec0dd" providerId="LiveId" clId="{3B31839E-A806-4640-9E96-969A57B94FDC}" dt="2024-08-13T13:47:01.656" v="456" actId="20577"/>
          <ac:spMkLst>
            <pc:docMk/>
            <pc:sldMk cId="0" sldId="277"/>
            <ac:spMk id="2383" creationId="{00000000-0000-0000-0000-000000000000}"/>
          </ac:spMkLst>
        </pc:spChg>
        <pc:spChg chg="del mod">
          <ac:chgData name="Ishika Bhutani" userId="59249995424ec0dd" providerId="LiveId" clId="{3B31839E-A806-4640-9E96-969A57B94FDC}" dt="2024-08-13T13:47:36.451" v="461" actId="478"/>
          <ac:spMkLst>
            <pc:docMk/>
            <pc:sldMk cId="0" sldId="277"/>
            <ac:spMk id="2388" creationId="{00000000-0000-0000-0000-000000000000}"/>
          </ac:spMkLst>
        </pc:spChg>
        <pc:spChg chg="del mod">
          <ac:chgData name="Ishika Bhutani" userId="59249995424ec0dd" providerId="LiveId" clId="{3B31839E-A806-4640-9E96-969A57B94FDC}" dt="2024-08-13T13:47:36.451" v="461" actId="478"/>
          <ac:spMkLst>
            <pc:docMk/>
            <pc:sldMk cId="0" sldId="277"/>
            <ac:spMk id="2389" creationId="{00000000-0000-0000-0000-000000000000}"/>
          </ac:spMkLst>
        </pc:spChg>
        <pc:spChg chg="del mod">
          <ac:chgData name="Ishika Bhutani" userId="59249995424ec0dd" providerId="LiveId" clId="{3B31839E-A806-4640-9E96-969A57B94FDC}" dt="2024-08-13T13:47:36.451" v="461" actId="478"/>
          <ac:spMkLst>
            <pc:docMk/>
            <pc:sldMk cId="0" sldId="277"/>
            <ac:spMk id="2390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36.451" v="461" actId="478"/>
          <ac:spMkLst>
            <pc:docMk/>
            <pc:sldMk cId="0" sldId="277"/>
            <ac:spMk id="2391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36.451" v="461" actId="478"/>
          <ac:spMkLst>
            <pc:docMk/>
            <pc:sldMk cId="0" sldId="277"/>
            <ac:spMk id="2392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36.451" v="461" actId="478"/>
          <ac:spMkLst>
            <pc:docMk/>
            <pc:sldMk cId="0" sldId="277"/>
            <ac:spMk id="2393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36.451" v="461" actId="478"/>
          <ac:spMkLst>
            <pc:docMk/>
            <pc:sldMk cId="0" sldId="277"/>
            <ac:spMk id="2394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36.451" v="461" actId="478"/>
          <ac:spMkLst>
            <pc:docMk/>
            <pc:sldMk cId="0" sldId="277"/>
            <ac:spMk id="2395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36.451" v="461" actId="478"/>
          <ac:spMkLst>
            <pc:docMk/>
            <pc:sldMk cId="0" sldId="277"/>
            <ac:spMk id="2396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36.451" v="461" actId="478"/>
          <ac:spMkLst>
            <pc:docMk/>
            <pc:sldMk cId="0" sldId="277"/>
            <ac:spMk id="2397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41.022" v="462" actId="478"/>
          <ac:spMkLst>
            <pc:docMk/>
            <pc:sldMk cId="0" sldId="277"/>
            <ac:spMk id="2401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41.022" v="462" actId="478"/>
          <ac:spMkLst>
            <pc:docMk/>
            <pc:sldMk cId="0" sldId="277"/>
            <ac:spMk id="2402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41.022" v="462" actId="478"/>
          <ac:spMkLst>
            <pc:docMk/>
            <pc:sldMk cId="0" sldId="277"/>
            <ac:spMk id="2403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41.022" v="462" actId="478"/>
          <ac:spMkLst>
            <pc:docMk/>
            <pc:sldMk cId="0" sldId="277"/>
            <ac:spMk id="2404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41.022" v="462" actId="478"/>
          <ac:spMkLst>
            <pc:docMk/>
            <pc:sldMk cId="0" sldId="277"/>
            <ac:spMk id="2405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41.022" v="462" actId="478"/>
          <ac:spMkLst>
            <pc:docMk/>
            <pc:sldMk cId="0" sldId="277"/>
            <ac:spMk id="2406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41.022" v="462" actId="478"/>
          <ac:spMkLst>
            <pc:docMk/>
            <pc:sldMk cId="0" sldId="277"/>
            <ac:spMk id="2407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25.934" v="458" actId="478"/>
          <ac:spMkLst>
            <pc:docMk/>
            <pc:sldMk cId="0" sldId="277"/>
            <ac:spMk id="2408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41.022" v="462" actId="478"/>
          <ac:spMkLst>
            <pc:docMk/>
            <pc:sldMk cId="0" sldId="277"/>
            <ac:spMk id="2409" creationId="{00000000-0000-0000-0000-000000000000}"/>
          </ac:spMkLst>
        </pc:spChg>
        <pc:spChg chg="del">
          <ac:chgData name="Ishika Bhutani" userId="59249995424ec0dd" providerId="LiveId" clId="{3B31839E-A806-4640-9E96-969A57B94FDC}" dt="2024-08-13T13:47:41.022" v="462" actId="478"/>
          <ac:spMkLst>
            <pc:docMk/>
            <pc:sldMk cId="0" sldId="277"/>
            <ac:spMk id="2410" creationId="{00000000-0000-0000-0000-000000000000}"/>
          </ac:spMkLst>
        </pc:spChg>
        <pc:spChg chg="del topLvl">
          <ac:chgData name="Ishika Bhutani" userId="59249995424ec0dd" providerId="LiveId" clId="{3B31839E-A806-4640-9E96-969A57B94FDC}" dt="2024-08-13T13:47:11.412" v="457" actId="478"/>
          <ac:spMkLst>
            <pc:docMk/>
            <pc:sldMk cId="0" sldId="277"/>
            <ac:spMk id="2429" creationId="{00000000-0000-0000-0000-000000000000}"/>
          </ac:spMkLst>
        </pc:spChg>
        <pc:spChg chg="mod topLvl">
          <ac:chgData name="Ishika Bhutani" userId="59249995424ec0dd" providerId="LiveId" clId="{3B31839E-A806-4640-9E96-969A57B94FDC}" dt="2024-08-13T13:50:08.223" v="511" actId="14100"/>
          <ac:spMkLst>
            <pc:docMk/>
            <pc:sldMk cId="0" sldId="277"/>
            <ac:spMk id="2430" creationId="{00000000-0000-0000-0000-000000000000}"/>
          </ac:spMkLst>
        </pc:spChg>
        <pc:grpChg chg="del">
          <ac:chgData name="Ishika Bhutani" userId="59249995424ec0dd" providerId="LiveId" clId="{3B31839E-A806-4640-9E96-969A57B94FDC}" dt="2024-08-13T13:49:42.899" v="502" actId="478"/>
          <ac:grpSpMkLst>
            <pc:docMk/>
            <pc:sldMk cId="0" sldId="277"/>
            <ac:grpSpMk id="2384" creationId="{00000000-0000-0000-0000-000000000000}"/>
          </ac:grpSpMkLst>
        </pc:grpChg>
        <pc:grpChg chg="del">
          <ac:chgData name="Ishika Bhutani" userId="59249995424ec0dd" providerId="LiveId" clId="{3B31839E-A806-4640-9E96-969A57B94FDC}" dt="2024-08-13T13:47:25.934" v="458" actId="478"/>
          <ac:grpSpMkLst>
            <pc:docMk/>
            <pc:sldMk cId="0" sldId="277"/>
            <ac:grpSpMk id="2398" creationId="{00000000-0000-0000-0000-000000000000}"/>
          </ac:grpSpMkLst>
        </pc:grpChg>
        <pc:grpChg chg="del">
          <ac:chgData name="Ishika Bhutani" userId="59249995424ec0dd" providerId="LiveId" clId="{3B31839E-A806-4640-9E96-969A57B94FDC}" dt="2024-08-13T13:47:25.934" v="458" actId="478"/>
          <ac:grpSpMkLst>
            <pc:docMk/>
            <pc:sldMk cId="0" sldId="277"/>
            <ac:grpSpMk id="2411" creationId="{00000000-0000-0000-0000-000000000000}"/>
          </ac:grpSpMkLst>
        </pc:grpChg>
        <pc:grpChg chg="del">
          <ac:chgData name="Ishika Bhutani" userId="59249995424ec0dd" providerId="LiveId" clId="{3B31839E-A806-4640-9E96-969A57B94FDC}" dt="2024-08-13T13:47:25.934" v="458" actId="478"/>
          <ac:grpSpMkLst>
            <pc:docMk/>
            <pc:sldMk cId="0" sldId="277"/>
            <ac:grpSpMk id="2414" creationId="{00000000-0000-0000-0000-000000000000}"/>
          </ac:grpSpMkLst>
        </pc:grpChg>
        <pc:grpChg chg="del">
          <ac:chgData name="Ishika Bhutani" userId="59249995424ec0dd" providerId="LiveId" clId="{3B31839E-A806-4640-9E96-969A57B94FDC}" dt="2024-08-13T13:47:25.934" v="458" actId="478"/>
          <ac:grpSpMkLst>
            <pc:docMk/>
            <pc:sldMk cId="0" sldId="277"/>
            <ac:grpSpMk id="2425" creationId="{00000000-0000-0000-0000-000000000000}"/>
          </ac:grpSpMkLst>
        </pc:grpChg>
        <pc:grpChg chg="del">
          <ac:chgData name="Ishika Bhutani" userId="59249995424ec0dd" providerId="LiveId" clId="{3B31839E-A806-4640-9E96-969A57B94FDC}" dt="2024-08-13T13:47:11.412" v="457" actId="478"/>
          <ac:grpSpMkLst>
            <pc:docMk/>
            <pc:sldMk cId="0" sldId="277"/>
            <ac:grpSpMk id="2428" creationId="{00000000-0000-0000-0000-000000000000}"/>
          </ac:grpSpMkLst>
        </pc:grpChg>
        <pc:grpChg chg="del">
          <ac:chgData name="Ishika Bhutani" userId="59249995424ec0dd" providerId="LiveId" clId="{3B31839E-A806-4640-9E96-969A57B94FDC}" dt="2024-08-13T13:49:45.243" v="503" actId="478"/>
          <ac:grpSpMkLst>
            <pc:docMk/>
            <pc:sldMk cId="0" sldId="277"/>
            <ac:grpSpMk id="2454" creationId="{00000000-0000-0000-0000-000000000000}"/>
          </ac:grpSpMkLst>
        </pc:grpChg>
        <pc:picChg chg="add del">
          <ac:chgData name="Ishika Bhutani" userId="59249995424ec0dd" providerId="LiveId" clId="{3B31839E-A806-4640-9E96-969A57B94FDC}" dt="2024-08-13T13:49:49.801" v="505" actId="22"/>
          <ac:picMkLst>
            <pc:docMk/>
            <pc:sldMk cId="0" sldId="277"/>
            <ac:picMk id="3" creationId="{579F0642-55EA-780F-8B29-846D3FF068E3}"/>
          </ac:picMkLst>
        </pc:picChg>
        <pc:picChg chg="add mod">
          <ac:chgData name="Ishika Bhutani" userId="59249995424ec0dd" providerId="LiveId" clId="{3B31839E-A806-4640-9E96-969A57B94FDC}" dt="2024-08-13T13:49:58.830" v="509" actId="1076"/>
          <ac:picMkLst>
            <pc:docMk/>
            <pc:sldMk cId="0" sldId="277"/>
            <ac:picMk id="5" creationId="{ABFC53D0-0261-6A2B-8A81-BF2C20E250AA}"/>
          </ac:picMkLst>
        </pc:picChg>
      </pc:sldChg>
      <pc:sldChg chg="modSp mod">
        <pc:chgData name="Ishika Bhutani" userId="59249995424ec0dd" providerId="LiveId" clId="{3B31839E-A806-4640-9E96-969A57B94FDC}" dt="2024-08-13T13:42:32.706" v="366" actId="1076"/>
        <pc:sldMkLst>
          <pc:docMk/>
          <pc:sldMk cId="0" sldId="284"/>
        </pc:sldMkLst>
        <pc:spChg chg="mod">
          <ac:chgData name="Ishika Bhutani" userId="59249995424ec0dd" providerId="LiveId" clId="{3B31839E-A806-4640-9E96-969A57B94FDC}" dt="2024-08-13T13:42:25.268" v="365" actId="1036"/>
          <ac:spMkLst>
            <pc:docMk/>
            <pc:sldMk cId="0" sldId="284"/>
            <ac:spMk id="3153" creationId="{00000000-0000-0000-0000-000000000000}"/>
          </ac:spMkLst>
        </pc:spChg>
        <pc:spChg chg="mod">
          <ac:chgData name="Ishika Bhutani" userId="59249995424ec0dd" providerId="LiveId" clId="{3B31839E-A806-4640-9E96-969A57B94FDC}" dt="2024-08-13T13:42:25.268" v="365" actId="1036"/>
          <ac:spMkLst>
            <pc:docMk/>
            <pc:sldMk cId="0" sldId="284"/>
            <ac:spMk id="3154" creationId="{00000000-0000-0000-0000-000000000000}"/>
          </ac:spMkLst>
        </pc:spChg>
        <pc:spChg chg="mod">
          <ac:chgData name="Ishika Bhutani" userId="59249995424ec0dd" providerId="LiveId" clId="{3B31839E-A806-4640-9E96-969A57B94FDC}" dt="2024-08-13T13:42:25.268" v="365" actId="1036"/>
          <ac:spMkLst>
            <pc:docMk/>
            <pc:sldMk cId="0" sldId="284"/>
            <ac:spMk id="3155" creationId="{00000000-0000-0000-0000-000000000000}"/>
          </ac:spMkLst>
        </pc:spChg>
        <pc:spChg chg="mod">
          <ac:chgData name="Ishika Bhutani" userId="59249995424ec0dd" providerId="LiveId" clId="{3B31839E-A806-4640-9E96-969A57B94FDC}" dt="2024-08-13T13:42:25.268" v="365" actId="1036"/>
          <ac:spMkLst>
            <pc:docMk/>
            <pc:sldMk cId="0" sldId="284"/>
            <ac:spMk id="3156" creationId="{00000000-0000-0000-0000-000000000000}"/>
          </ac:spMkLst>
        </pc:spChg>
        <pc:spChg chg="mod">
          <ac:chgData name="Ishika Bhutani" userId="59249995424ec0dd" providerId="LiveId" clId="{3B31839E-A806-4640-9E96-969A57B94FDC}" dt="2024-08-13T13:42:25.268" v="365" actId="1036"/>
          <ac:spMkLst>
            <pc:docMk/>
            <pc:sldMk cId="0" sldId="284"/>
            <ac:spMk id="3157" creationId="{00000000-0000-0000-0000-000000000000}"/>
          </ac:spMkLst>
        </pc:spChg>
        <pc:spChg chg="mod">
          <ac:chgData name="Ishika Bhutani" userId="59249995424ec0dd" providerId="LiveId" clId="{3B31839E-A806-4640-9E96-969A57B94FDC}" dt="2024-08-13T13:42:25.268" v="365" actId="1036"/>
          <ac:spMkLst>
            <pc:docMk/>
            <pc:sldMk cId="0" sldId="284"/>
            <ac:spMk id="3158" creationId="{00000000-0000-0000-0000-000000000000}"/>
          </ac:spMkLst>
        </pc:spChg>
        <pc:spChg chg="mod">
          <ac:chgData name="Ishika Bhutani" userId="59249995424ec0dd" providerId="LiveId" clId="{3B31839E-A806-4640-9E96-969A57B94FDC}" dt="2024-08-13T13:42:25.268" v="365" actId="1036"/>
          <ac:spMkLst>
            <pc:docMk/>
            <pc:sldMk cId="0" sldId="284"/>
            <ac:spMk id="3159" creationId="{00000000-0000-0000-0000-000000000000}"/>
          </ac:spMkLst>
        </pc:spChg>
        <pc:spChg chg="mod">
          <ac:chgData name="Ishika Bhutani" userId="59249995424ec0dd" providerId="LiveId" clId="{3B31839E-A806-4640-9E96-969A57B94FDC}" dt="2024-08-13T13:42:25.268" v="365" actId="1036"/>
          <ac:spMkLst>
            <pc:docMk/>
            <pc:sldMk cId="0" sldId="284"/>
            <ac:spMk id="3160" creationId="{00000000-0000-0000-0000-000000000000}"/>
          </ac:spMkLst>
        </pc:spChg>
        <pc:spChg chg="mod">
          <ac:chgData name="Ishika Bhutani" userId="59249995424ec0dd" providerId="LiveId" clId="{3B31839E-A806-4640-9E96-969A57B94FDC}" dt="2024-08-13T13:42:25.268" v="365" actId="1036"/>
          <ac:spMkLst>
            <pc:docMk/>
            <pc:sldMk cId="0" sldId="284"/>
            <ac:spMk id="3161" creationId="{00000000-0000-0000-0000-000000000000}"/>
          </ac:spMkLst>
        </pc:spChg>
        <pc:spChg chg="mod">
          <ac:chgData name="Ishika Bhutani" userId="59249995424ec0dd" providerId="LiveId" clId="{3B31839E-A806-4640-9E96-969A57B94FDC}" dt="2024-08-13T13:42:32.706" v="366" actId="1076"/>
          <ac:spMkLst>
            <pc:docMk/>
            <pc:sldMk cId="0" sldId="284"/>
            <ac:spMk id="3162" creationId="{00000000-0000-0000-0000-000000000000}"/>
          </ac:spMkLst>
        </pc:spChg>
        <pc:picChg chg="mod">
          <ac:chgData name="Ishika Bhutani" userId="59249995424ec0dd" providerId="LiveId" clId="{3B31839E-A806-4640-9E96-969A57B94FDC}" dt="2024-08-13T13:42:25.268" v="365" actId="1036"/>
          <ac:picMkLst>
            <pc:docMk/>
            <pc:sldMk cId="0" sldId="284"/>
            <ac:picMk id="3" creationId="{233281F2-0E12-852C-E99B-69A6240E2088}"/>
          </ac:picMkLst>
        </pc:picChg>
        <pc:picChg chg="mod">
          <ac:chgData name="Ishika Bhutani" userId="59249995424ec0dd" providerId="LiveId" clId="{3B31839E-A806-4640-9E96-969A57B94FDC}" dt="2024-08-13T13:42:00.383" v="329" actId="1076"/>
          <ac:picMkLst>
            <pc:docMk/>
            <pc:sldMk cId="0" sldId="284"/>
            <ac:picMk id="5" creationId="{7AB827CF-D6B2-74DF-5B61-033A92C2829E}"/>
          </ac:picMkLst>
        </pc:picChg>
        <pc:picChg chg="mod">
          <ac:chgData name="Ishika Bhutani" userId="59249995424ec0dd" providerId="LiveId" clId="{3B31839E-A806-4640-9E96-969A57B94FDC}" dt="2024-08-13T13:42:25.268" v="365" actId="1036"/>
          <ac:picMkLst>
            <pc:docMk/>
            <pc:sldMk cId="0" sldId="284"/>
            <ac:picMk id="7" creationId="{B6EA8FBB-A0EF-B7C2-03B9-0A70C1212415}"/>
          </ac:picMkLst>
        </pc:picChg>
        <pc:picChg chg="mod">
          <ac:chgData name="Ishika Bhutani" userId="59249995424ec0dd" providerId="LiveId" clId="{3B31839E-A806-4640-9E96-969A57B94FDC}" dt="2024-08-13T13:42:25.268" v="365" actId="1036"/>
          <ac:picMkLst>
            <pc:docMk/>
            <pc:sldMk cId="0" sldId="284"/>
            <ac:picMk id="9" creationId="{396A0071-A362-A52A-8E01-597C2DEC9C02}"/>
          </ac:picMkLst>
        </pc:picChg>
        <pc:picChg chg="mod">
          <ac:chgData name="Ishika Bhutani" userId="59249995424ec0dd" providerId="LiveId" clId="{3B31839E-A806-4640-9E96-969A57B94FDC}" dt="2024-08-13T13:42:04.083" v="330" actId="1076"/>
          <ac:picMkLst>
            <pc:docMk/>
            <pc:sldMk cId="0" sldId="284"/>
            <ac:picMk id="11" creationId="{D1C67C95-4171-5321-D126-DCA7F7D9520A}"/>
          </ac:picMkLst>
        </pc:picChg>
      </pc:sldChg>
      <pc:sldChg chg="addSp modSp mod">
        <pc:chgData name="Ishika Bhutani" userId="59249995424ec0dd" providerId="LiveId" clId="{3B31839E-A806-4640-9E96-969A57B94FDC}" dt="2024-08-13T13:31:28.389" v="59" actId="1076"/>
        <pc:sldMkLst>
          <pc:docMk/>
          <pc:sldMk cId="2973586196" sldId="291"/>
        </pc:sldMkLst>
        <pc:spChg chg="add mod">
          <ac:chgData name="Ishika Bhutani" userId="59249995424ec0dd" providerId="LiveId" clId="{3B31839E-A806-4640-9E96-969A57B94FDC}" dt="2024-08-13T13:30:32.841" v="37" actId="1076"/>
          <ac:spMkLst>
            <pc:docMk/>
            <pc:sldMk cId="2973586196" sldId="291"/>
            <ac:spMk id="3" creationId="{E10AD61F-B5FD-0EAE-E2EA-C41176ED3F47}"/>
          </ac:spMkLst>
        </pc:spChg>
        <pc:spChg chg="add mod">
          <ac:chgData name="Ishika Bhutani" userId="59249995424ec0dd" providerId="LiveId" clId="{3B31839E-A806-4640-9E96-969A57B94FDC}" dt="2024-08-13T13:31:28.389" v="59" actId="1076"/>
          <ac:spMkLst>
            <pc:docMk/>
            <pc:sldMk cId="2973586196" sldId="291"/>
            <ac:spMk id="5" creationId="{1F4C9EE8-E958-804E-F11A-F97A4FA04694}"/>
          </ac:spMkLst>
        </pc:spChg>
        <pc:picChg chg="mod modCrop">
          <ac:chgData name="Ishika Bhutani" userId="59249995424ec0dd" providerId="LiveId" clId="{3B31839E-A806-4640-9E96-969A57B94FDC}" dt="2024-08-13T13:29:41.384" v="10" actId="1076"/>
          <ac:picMkLst>
            <pc:docMk/>
            <pc:sldMk cId="2973586196" sldId="291"/>
            <ac:picMk id="4" creationId="{5131DB54-90AE-BB9F-9E24-78FAEB35BDAC}"/>
          </ac:picMkLst>
        </pc:picChg>
        <pc:picChg chg="mod modCrop">
          <ac:chgData name="Ishika Bhutani" userId="59249995424ec0dd" providerId="LiveId" clId="{3B31839E-A806-4640-9E96-969A57B94FDC}" dt="2024-08-13T13:30:59.804" v="38" actId="732"/>
          <ac:picMkLst>
            <pc:docMk/>
            <pc:sldMk cId="2973586196" sldId="291"/>
            <ac:picMk id="6" creationId="{DB851BE7-F1F8-9133-9140-488F2A726997}"/>
          </ac:picMkLst>
        </pc:picChg>
      </pc:sldChg>
      <pc:sldChg chg="addSp delSp modSp mod">
        <pc:chgData name="Ishika Bhutani" userId="59249995424ec0dd" providerId="LiveId" clId="{3B31839E-A806-4640-9E96-969A57B94FDC}" dt="2024-08-13T13:56:28.215" v="611" actId="478"/>
        <pc:sldMkLst>
          <pc:docMk/>
          <pc:sldMk cId="3485799199" sldId="293"/>
        </pc:sldMkLst>
        <pc:spChg chg="mod">
          <ac:chgData name="Ishika Bhutani" userId="59249995424ec0dd" providerId="LiveId" clId="{3B31839E-A806-4640-9E96-969A57B94FDC}" dt="2024-08-13T13:34:00.653" v="124" actId="1076"/>
          <ac:spMkLst>
            <pc:docMk/>
            <pc:sldMk cId="3485799199" sldId="293"/>
            <ac:spMk id="2" creationId="{FD508A66-8F4C-B2DF-BCC1-8746C137A3EC}"/>
          </ac:spMkLst>
        </pc:spChg>
        <pc:spChg chg="add mod">
          <ac:chgData name="Ishika Bhutani" userId="59249995424ec0dd" providerId="LiveId" clId="{3B31839E-A806-4640-9E96-969A57B94FDC}" dt="2024-08-13T13:51:31.859" v="541" actId="1076"/>
          <ac:spMkLst>
            <pc:docMk/>
            <pc:sldMk cId="3485799199" sldId="293"/>
            <ac:spMk id="3" creationId="{A3B1DE8B-3AF6-245A-F4C1-F62C47ECD6D1}"/>
          </ac:spMkLst>
        </pc:spChg>
        <pc:spChg chg="add del mod">
          <ac:chgData name="Ishika Bhutani" userId="59249995424ec0dd" providerId="LiveId" clId="{3B31839E-A806-4640-9E96-969A57B94FDC}" dt="2024-08-13T13:56:14.486" v="603" actId="478"/>
          <ac:spMkLst>
            <pc:docMk/>
            <pc:sldMk cId="3485799199" sldId="293"/>
            <ac:spMk id="5" creationId="{6CDD7B38-4A33-5C99-9A44-9739E186F15D}"/>
          </ac:spMkLst>
        </pc:spChg>
        <pc:spChg chg="mod">
          <ac:chgData name="Ishika Bhutani" userId="59249995424ec0dd" providerId="LiveId" clId="{3B31839E-A806-4640-9E96-969A57B94FDC}" dt="2024-08-13T13:53:14.770" v="564" actId="20577"/>
          <ac:spMkLst>
            <pc:docMk/>
            <pc:sldMk cId="3485799199" sldId="293"/>
            <ac:spMk id="7" creationId="{F163FA6F-C9C4-2897-92BF-24EE1D627916}"/>
          </ac:spMkLst>
        </pc:spChg>
        <pc:spChg chg="del mod">
          <ac:chgData name="Ishika Bhutani" userId="59249995424ec0dd" providerId="LiveId" clId="{3B31839E-A806-4640-9E96-969A57B94FDC}" dt="2024-08-13T13:33:45.836" v="121" actId="478"/>
          <ac:spMkLst>
            <pc:docMk/>
            <pc:sldMk cId="3485799199" sldId="293"/>
            <ac:spMk id="8" creationId="{2B49EF3E-386A-2AF3-59D0-6C0EC6DAEA23}"/>
          </ac:spMkLst>
        </pc:spChg>
        <pc:spChg chg="add del mod">
          <ac:chgData name="Ishika Bhutani" userId="59249995424ec0dd" providerId="LiveId" clId="{3B31839E-A806-4640-9E96-969A57B94FDC}" dt="2024-08-13T13:56:17.958" v="605" actId="478"/>
          <ac:spMkLst>
            <pc:docMk/>
            <pc:sldMk cId="3485799199" sldId="293"/>
            <ac:spMk id="9" creationId="{19979546-D1CC-D60B-BD4F-05A53514DBAE}"/>
          </ac:spMkLst>
        </pc:spChg>
        <pc:spChg chg="add del mod">
          <ac:chgData name="Ishika Bhutani" userId="59249995424ec0dd" providerId="LiveId" clId="{3B31839E-A806-4640-9E96-969A57B94FDC}" dt="2024-08-13T13:56:16.330" v="604" actId="478"/>
          <ac:spMkLst>
            <pc:docMk/>
            <pc:sldMk cId="3485799199" sldId="293"/>
            <ac:spMk id="10" creationId="{5E0A17EA-5700-0C4E-1FFA-75B7B8D9E891}"/>
          </ac:spMkLst>
        </pc:spChg>
        <pc:spChg chg="add del mod">
          <ac:chgData name="Ishika Bhutani" userId="59249995424ec0dd" providerId="LiveId" clId="{3B31839E-A806-4640-9E96-969A57B94FDC}" dt="2024-08-13T13:56:19.529" v="606" actId="478"/>
          <ac:spMkLst>
            <pc:docMk/>
            <pc:sldMk cId="3485799199" sldId="293"/>
            <ac:spMk id="11" creationId="{7A6E4F8A-EC2A-E4A9-1370-429A94EAC1E9}"/>
          </ac:spMkLst>
        </pc:spChg>
        <pc:spChg chg="add del mod">
          <ac:chgData name="Ishika Bhutani" userId="59249995424ec0dd" providerId="LiveId" clId="{3B31839E-A806-4640-9E96-969A57B94FDC}" dt="2024-08-13T13:56:20.920" v="607" actId="478"/>
          <ac:spMkLst>
            <pc:docMk/>
            <pc:sldMk cId="3485799199" sldId="293"/>
            <ac:spMk id="12" creationId="{AB97065E-0FC2-CED5-9E70-69306007672B}"/>
          </ac:spMkLst>
        </pc:spChg>
        <pc:spChg chg="add del mod">
          <ac:chgData name="Ishika Bhutani" userId="59249995424ec0dd" providerId="LiveId" clId="{3B31839E-A806-4640-9E96-969A57B94FDC}" dt="2024-08-13T13:56:26.259" v="610" actId="478"/>
          <ac:spMkLst>
            <pc:docMk/>
            <pc:sldMk cId="3485799199" sldId="293"/>
            <ac:spMk id="13" creationId="{2E48A4AE-EFEF-083C-094A-FDE927E8EAB2}"/>
          </ac:spMkLst>
        </pc:spChg>
        <pc:spChg chg="add del mod">
          <ac:chgData name="Ishika Bhutani" userId="59249995424ec0dd" providerId="LiveId" clId="{3B31839E-A806-4640-9E96-969A57B94FDC}" dt="2024-08-13T13:56:28.215" v="611" actId="478"/>
          <ac:spMkLst>
            <pc:docMk/>
            <pc:sldMk cId="3485799199" sldId="293"/>
            <ac:spMk id="14" creationId="{242C781F-AE0F-D710-5B63-3278AEF8F1B9}"/>
          </ac:spMkLst>
        </pc:spChg>
        <pc:picChg chg="add del mod modCrop">
          <ac:chgData name="Ishika Bhutani" userId="59249995424ec0dd" providerId="LiveId" clId="{3B31839E-A806-4640-9E96-969A57B94FDC}" dt="2024-08-13T13:56:23.417" v="609" actId="478"/>
          <ac:picMkLst>
            <pc:docMk/>
            <pc:sldMk cId="3485799199" sldId="293"/>
            <ac:picMk id="4" creationId="{3B35849B-170A-999B-AE53-11F78E9D91F1}"/>
          </ac:picMkLst>
        </pc:picChg>
        <pc:picChg chg="del">
          <ac:chgData name="Ishika Bhutani" userId="59249995424ec0dd" providerId="LiveId" clId="{3B31839E-A806-4640-9E96-969A57B94FDC}" dt="2024-08-13T13:33:43.209" v="119" actId="478"/>
          <ac:picMkLst>
            <pc:docMk/>
            <pc:sldMk cId="3485799199" sldId="293"/>
            <ac:picMk id="6" creationId="{133BC626-BDA1-7D82-5BD1-045D3956FF08}"/>
          </ac:picMkLst>
        </pc:picChg>
      </pc:sldChg>
      <pc:sldChg chg="modSp mod">
        <pc:chgData name="Ishika Bhutani" userId="59249995424ec0dd" providerId="LiveId" clId="{3B31839E-A806-4640-9E96-969A57B94FDC}" dt="2024-08-14T23:13:05.820" v="612" actId="1037"/>
        <pc:sldMkLst>
          <pc:docMk/>
          <pc:sldMk cId="3084780301" sldId="294"/>
        </pc:sldMkLst>
        <pc:picChg chg="mod">
          <ac:chgData name="Ishika Bhutani" userId="59249995424ec0dd" providerId="LiveId" clId="{3B31839E-A806-4640-9E96-969A57B94FDC}" dt="2024-08-14T23:13:05.820" v="612" actId="1037"/>
          <ac:picMkLst>
            <pc:docMk/>
            <pc:sldMk cId="3084780301" sldId="294"/>
            <ac:picMk id="4" creationId="{37E4E5EF-D52E-6384-9938-DFC5336BB1DD}"/>
          </ac:picMkLst>
        </pc:picChg>
      </pc:sldChg>
      <pc:sldChg chg="addSp delSp modSp mod">
        <pc:chgData name="Ishika Bhutani" userId="59249995424ec0dd" providerId="LiveId" clId="{3B31839E-A806-4640-9E96-969A57B94FDC}" dt="2024-08-13T13:41:23.307" v="326" actId="1076"/>
        <pc:sldMkLst>
          <pc:docMk/>
          <pc:sldMk cId="2729977348" sldId="295"/>
        </pc:sldMkLst>
        <pc:spChg chg="mod">
          <ac:chgData name="Ishika Bhutani" userId="59249995424ec0dd" providerId="LiveId" clId="{3B31839E-A806-4640-9E96-969A57B94FDC}" dt="2024-08-13T13:41:23.307" v="326" actId="1076"/>
          <ac:spMkLst>
            <pc:docMk/>
            <pc:sldMk cId="2729977348" sldId="295"/>
            <ac:spMk id="2" creationId="{F74831B8-6662-75BC-6F08-3604E220CE86}"/>
          </ac:spMkLst>
        </pc:spChg>
        <pc:spChg chg="add del mod">
          <ac:chgData name="Ishika Bhutani" userId="59249995424ec0dd" providerId="LiveId" clId="{3B31839E-A806-4640-9E96-969A57B94FDC}" dt="2024-08-13T13:35:19.145" v="133"/>
          <ac:spMkLst>
            <pc:docMk/>
            <pc:sldMk cId="2729977348" sldId="295"/>
            <ac:spMk id="3" creationId="{FD9BC093-9EE4-F72E-1ACD-DA9C12F52BDB}"/>
          </ac:spMkLst>
        </pc:spChg>
        <pc:spChg chg="add mod">
          <ac:chgData name="Ishika Bhutani" userId="59249995424ec0dd" providerId="LiveId" clId="{3B31839E-A806-4640-9E96-969A57B94FDC}" dt="2024-08-13T13:35:52.486" v="149" actId="1076"/>
          <ac:spMkLst>
            <pc:docMk/>
            <pc:sldMk cId="2729977348" sldId="295"/>
            <ac:spMk id="4" creationId="{FAE32CA2-02B3-3BFC-B85C-B651935B67BA}"/>
          </ac:spMkLst>
        </pc:spChg>
        <pc:spChg chg="add mod">
          <ac:chgData name="Ishika Bhutani" userId="59249995424ec0dd" providerId="LiveId" clId="{3B31839E-A806-4640-9E96-969A57B94FDC}" dt="2024-08-13T13:36:05.196" v="154" actId="1076"/>
          <ac:spMkLst>
            <pc:docMk/>
            <pc:sldMk cId="2729977348" sldId="295"/>
            <ac:spMk id="5" creationId="{6CBD3058-BBCE-F290-4919-A6AA505AA194}"/>
          </ac:spMkLst>
        </pc:spChg>
        <pc:spChg chg="add mod">
          <ac:chgData name="Ishika Bhutani" userId="59249995424ec0dd" providerId="LiveId" clId="{3B31839E-A806-4640-9E96-969A57B94FDC}" dt="2024-08-13T13:38:31.155" v="269" actId="1035"/>
          <ac:spMkLst>
            <pc:docMk/>
            <pc:sldMk cId="2729977348" sldId="295"/>
            <ac:spMk id="6" creationId="{FEED1283-90C9-404E-0E53-E8C641B9B56C}"/>
          </ac:spMkLst>
        </pc:spChg>
        <pc:spChg chg="add mod">
          <ac:chgData name="Ishika Bhutani" userId="59249995424ec0dd" providerId="LiveId" clId="{3B31839E-A806-4640-9E96-969A57B94FDC}" dt="2024-08-13T13:38:49.264" v="277" actId="1076"/>
          <ac:spMkLst>
            <pc:docMk/>
            <pc:sldMk cId="2729977348" sldId="295"/>
            <ac:spMk id="7" creationId="{7B8FCCFD-6DA1-30BC-F38F-CC0029A26647}"/>
          </ac:spMkLst>
        </pc:spChg>
        <pc:spChg chg="add mod">
          <ac:chgData name="Ishika Bhutani" userId="59249995424ec0dd" providerId="LiveId" clId="{3B31839E-A806-4640-9E96-969A57B94FDC}" dt="2024-08-13T13:39:04.125" v="281" actId="1076"/>
          <ac:spMkLst>
            <pc:docMk/>
            <pc:sldMk cId="2729977348" sldId="295"/>
            <ac:spMk id="10" creationId="{994042EC-9033-6BC9-8233-C5A164F5C9F2}"/>
          </ac:spMkLst>
        </pc:spChg>
        <pc:spChg chg="add mod">
          <ac:chgData name="Ishika Bhutani" userId="59249995424ec0dd" providerId="LiveId" clId="{3B31839E-A806-4640-9E96-969A57B94FDC}" dt="2024-08-13T13:39:41.064" v="288" actId="1076"/>
          <ac:spMkLst>
            <pc:docMk/>
            <pc:sldMk cId="2729977348" sldId="295"/>
            <ac:spMk id="12" creationId="{A0CA4857-4D15-E5C1-4F51-6AA922CB7ACF}"/>
          </ac:spMkLst>
        </pc:spChg>
        <pc:spChg chg="add mod">
          <ac:chgData name="Ishika Bhutani" userId="59249995424ec0dd" providerId="LiveId" clId="{3B31839E-A806-4640-9E96-969A57B94FDC}" dt="2024-08-13T13:39:52.376" v="295" actId="1076"/>
          <ac:spMkLst>
            <pc:docMk/>
            <pc:sldMk cId="2729977348" sldId="295"/>
            <ac:spMk id="13" creationId="{C6922161-D6FF-1DAE-5644-9D51925E7ED8}"/>
          </ac:spMkLst>
        </pc:spChg>
        <pc:spChg chg="add mod">
          <ac:chgData name="Ishika Bhutani" userId="59249995424ec0dd" providerId="LiveId" clId="{3B31839E-A806-4640-9E96-969A57B94FDC}" dt="2024-08-13T13:40:07.484" v="302" actId="1076"/>
          <ac:spMkLst>
            <pc:docMk/>
            <pc:sldMk cId="2729977348" sldId="295"/>
            <ac:spMk id="14" creationId="{7A523811-1B4E-C60B-945C-D949587036E8}"/>
          </ac:spMkLst>
        </pc:spChg>
        <pc:spChg chg="add mod">
          <ac:chgData name="Ishika Bhutani" userId="59249995424ec0dd" providerId="LiveId" clId="{3B31839E-A806-4640-9E96-969A57B94FDC}" dt="2024-08-13T13:40:40.600" v="308" actId="1076"/>
          <ac:spMkLst>
            <pc:docMk/>
            <pc:sldMk cId="2729977348" sldId="295"/>
            <ac:spMk id="15" creationId="{2742FE00-A8FF-6BEB-EA15-9073C718DBE0}"/>
          </ac:spMkLst>
        </pc:spChg>
        <pc:spChg chg="add mod">
          <ac:chgData name="Ishika Bhutani" userId="59249995424ec0dd" providerId="LiveId" clId="{3B31839E-A806-4640-9E96-969A57B94FDC}" dt="2024-08-13T13:40:55.470" v="314" actId="1076"/>
          <ac:spMkLst>
            <pc:docMk/>
            <pc:sldMk cId="2729977348" sldId="295"/>
            <ac:spMk id="16" creationId="{3D6D50E0-65C9-125C-C4B1-F7071B445EAF}"/>
          </ac:spMkLst>
        </pc:spChg>
        <pc:spChg chg="add mod">
          <ac:chgData name="Ishika Bhutani" userId="59249995424ec0dd" providerId="LiveId" clId="{3B31839E-A806-4640-9E96-969A57B94FDC}" dt="2024-08-13T13:41:15.024" v="324" actId="1076"/>
          <ac:spMkLst>
            <pc:docMk/>
            <pc:sldMk cId="2729977348" sldId="295"/>
            <ac:spMk id="17" creationId="{0FDCA5DE-875E-87B7-C107-746D0969FFCD}"/>
          </ac:spMkLst>
        </pc:spChg>
        <pc:picChg chg="mod">
          <ac:chgData name="Ishika Bhutani" userId="59249995424ec0dd" providerId="LiveId" clId="{3B31839E-A806-4640-9E96-969A57B94FDC}" dt="2024-08-13T13:35:18.629" v="131" actId="1076"/>
          <ac:picMkLst>
            <pc:docMk/>
            <pc:sldMk cId="2729977348" sldId="295"/>
            <ac:picMk id="8" creationId="{7A7CE776-86C1-1814-9863-08CD35306D61}"/>
          </ac:picMkLst>
        </pc:picChg>
        <pc:picChg chg="del mod">
          <ac:chgData name="Ishika Bhutani" userId="59249995424ec0dd" providerId="LiveId" clId="{3B31839E-A806-4640-9E96-969A57B94FDC}" dt="2024-08-13T13:41:18.589" v="325" actId="478"/>
          <ac:picMkLst>
            <pc:docMk/>
            <pc:sldMk cId="2729977348" sldId="295"/>
            <ac:picMk id="11" creationId="{75A00180-BBF9-C7D3-FFE3-D2BAB34026BB}"/>
          </ac:picMkLst>
        </pc:picChg>
      </pc:sldChg>
      <pc:sldChg chg="addSp delSp modSp add mod">
        <pc:chgData name="Ishika Bhutani" userId="59249995424ec0dd" providerId="LiveId" clId="{3B31839E-A806-4640-9E96-969A57B94FDC}" dt="2024-08-13T13:33:37.793" v="118" actId="20577"/>
        <pc:sldMkLst>
          <pc:docMk/>
          <pc:sldMk cId="3677642315" sldId="297"/>
        </pc:sldMkLst>
        <pc:spChg chg="mod">
          <ac:chgData name="Ishika Bhutani" userId="59249995424ec0dd" providerId="LiveId" clId="{3B31839E-A806-4640-9E96-969A57B94FDC}" dt="2024-08-13T13:32:30.433" v="64" actId="1076"/>
          <ac:spMkLst>
            <pc:docMk/>
            <pc:sldMk cId="3677642315" sldId="297"/>
            <ac:spMk id="2" creationId="{FD508A66-8F4C-B2DF-BCC1-8746C137A3EC}"/>
          </ac:spMkLst>
        </pc:spChg>
        <pc:spChg chg="add mod">
          <ac:chgData name="Ishika Bhutani" userId="59249995424ec0dd" providerId="LiveId" clId="{3B31839E-A806-4640-9E96-969A57B94FDC}" dt="2024-08-13T13:33:22.923" v="93" actId="1076"/>
          <ac:spMkLst>
            <pc:docMk/>
            <pc:sldMk cId="3677642315" sldId="297"/>
            <ac:spMk id="3" creationId="{4191A98B-EE4A-3A00-FDCE-C7766B8586FC}"/>
          </ac:spMkLst>
        </pc:spChg>
        <pc:spChg chg="add mod">
          <ac:chgData name="Ishika Bhutani" userId="59249995424ec0dd" providerId="LiveId" clId="{3B31839E-A806-4640-9E96-969A57B94FDC}" dt="2024-08-13T13:33:37.793" v="118" actId="20577"/>
          <ac:spMkLst>
            <pc:docMk/>
            <pc:sldMk cId="3677642315" sldId="297"/>
            <ac:spMk id="5" creationId="{0D46D920-7730-55A3-DC5A-1B137CE462B9}"/>
          </ac:spMkLst>
        </pc:spChg>
        <pc:spChg chg="del mod">
          <ac:chgData name="Ishika Bhutani" userId="59249995424ec0dd" providerId="LiveId" clId="{3B31839E-A806-4640-9E96-969A57B94FDC}" dt="2024-08-13T13:32:27.335" v="63" actId="478"/>
          <ac:spMkLst>
            <pc:docMk/>
            <pc:sldMk cId="3677642315" sldId="297"/>
            <ac:spMk id="7" creationId="{F163FA6F-C9C4-2897-92BF-24EE1D627916}"/>
          </ac:spMkLst>
        </pc:spChg>
        <pc:spChg chg="mod">
          <ac:chgData name="Ishika Bhutani" userId="59249995424ec0dd" providerId="LiveId" clId="{3B31839E-A806-4640-9E96-969A57B94FDC}" dt="2024-08-13T13:32:45.221" v="68" actId="1076"/>
          <ac:spMkLst>
            <pc:docMk/>
            <pc:sldMk cId="3677642315" sldId="297"/>
            <ac:spMk id="8" creationId="{2B49EF3E-386A-2AF3-59D0-6C0EC6DAEA23}"/>
          </ac:spMkLst>
        </pc:spChg>
        <pc:picChg chg="del">
          <ac:chgData name="Ishika Bhutani" userId="59249995424ec0dd" providerId="LiveId" clId="{3B31839E-A806-4640-9E96-969A57B94FDC}" dt="2024-08-13T13:32:19.049" v="61" actId="478"/>
          <ac:picMkLst>
            <pc:docMk/>
            <pc:sldMk cId="3677642315" sldId="297"/>
            <ac:picMk id="4" creationId="{3B35849B-170A-999B-AE53-11F78E9D91F1}"/>
          </ac:picMkLst>
        </pc:picChg>
        <pc:picChg chg="mod modCrop">
          <ac:chgData name="Ishika Bhutani" userId="59249995424ec0dd" providerId="LiveId" clId="{3B31839E-A806-4640-9E96-969A57B94FDC}" dt="2024-08-13T13:32:57.969" v="69" actId="732"/>
          <ac:picMkLst>
            <pc:docMk/>
            <pc:sldMk cId="3677642315" sldId="297"/>
            <ac:picMk id="6" creationId="{133BC626-BDA1-7D82-5BD1-045D3956FF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309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fa1335d8c9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fa1335d8c9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gfa1335d8c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5" name="Google Shape;3025;gfa1335d8c9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f9c2c1477b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f9c2c1477b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fa1335d8c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fa1335d8c9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6cb72d21e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6cb72d21e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fa1335d8c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fa1335d8c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fa1335d8c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fa1335d8c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fa1335d8c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fa1335d8c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f6cb72d21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f6cb72d21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fa1335d8c9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fa1335d8c9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96500" y="1541675"/>
            <a:ext cx="39018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Rubik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6500" y="3053125"/>
            <a:ext cx="39018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0C479-D880-F6AD-0390-11A22972E1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09508" y="56618"/>
            <a:ext cx="374121" cy="354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1014225" y="3242000"/>
            <a:ext cx="6867900" cy="3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 idx="2" hasCustomPrompt="1"/>
          </p:nvPr>
        </p:nvSpPr>
        <p:spPr>
          <a:xfrm>
            <a:off x="1096571" y="2019900"/>
            <a:ext cx="6922200" cy="11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1815600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1815600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75" y="1403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1815600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1815600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960075" y="2524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1815600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1815600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75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5503725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5503725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48200" y="140397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6"/>
          </p:nvPr>
        </p:nvSpPr>
        <p:spPr>
          <a:xfrm>
            <a:off x="5503725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5503725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8" hasCustomPrompt="1"/>
          </p:nvPr>
        </p:nvSpPr>
        <p:spPr>
          <a:xfrm>
            <a:off x="4648200" y="2524900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5503725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0"/>
          </p:nvPr>
        </p:nvSpPr>
        <p:spPr>
          <a:xfrm>
            <a:off x="5503725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1" hasCustomPrompt="1"/>
          </p:nvPr>
        </p:nvSpPr>
        <p:spPr>
          <a:xfrm>
            <a:off x="4648200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3974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2"/>
          </p:nvPr>
        </p:nvSpPr>
        <p:spPr>
          <a:xfrm>
            <a:off x="33974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3"/>
          </p:nvPr>
        </p:nvSpPr>
        <p:spPr>
          <a:xfrm>
            <a:off x="8198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4"/>
          </p:nvPr>
        </p:nvSpPr>
        <p:spPr>
          <a:xfrm>
            <a:off x="8198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5"/>
          </p:nvPr>
        </p:nvSpPr>
        <p:spPr>
          <a:xfrm>
            <a:off x="59750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59750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2271525" y="1406049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2"/>
          </p:nvPr>
        </p:nvSpPr>
        <p:spPr>
          <a:xfrm>
            <a:off x="2271525" y="1599478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3"/>
          </p:nvPr>
        </p:nvSpPr>
        <p:spPr>
          <a:xfrm>
            <a:off x="2271525" y="3245222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4"/>
          </p:nvPr>
        </p:nvSpPr>
        <p:spPr>
          <a:xfrm>
            <a:off x="2271525" y="3438651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5"/>
          </p:nvPr>
        </p:nvSpPr>
        <p:spPr>
          <a:xfrm>
            <a:off x="4522575" y="1406049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4522575" y="1599478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7"/>
          </p:nvPr>
        </p:nvSpPr>
        <p:spPr>
          <a:xfrm>
            <a:off x="4522575" y="3245222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8"/>
          </p:nvPr>
        </p:nvSpPr>
        <p:spPr>
          <a:xfrm>
            <a:off x="4522575" y="3438651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5470538" y="1829019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5410988" y="2426475"/>
            <a:ext cx="2965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930750" y="1829019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723901" y="2426481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CUSTOM_3"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723900" y="1072150"/>
            <a:ext cx="76962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/>
            </a:lvl1pPr>
            <a:lvl2pPr lvl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57200" y="539500"/>
            <a:ext cx="82296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3378750" y="1875746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2"/>
          </p:nvPr>
        </p:nvSpPr>
        <p:spPr>
          <a:xfrm>
            <a:off x="3378750" y="2154900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3"/>
          </p:nvPr>
        </p:nvSpPr>
        <p:spPr>
          <a:xfrm>
            <a:off x="774119" y="1875746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4"/>
          </p:nvPr>
        </p:nvSpPr>
        <p:spPr>
          <a:xfrm>
            <a:off x="774119" y="2154900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5"/>
          </p:nvPr>
        </p:nvSpPr>
        <p:spPr>
          <a:xfrm>
            <a:off x="5983381" y="1875746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6"/>
          </p:nvPr>
        </p:nvSpPr>
        <p:spPr>
          <a:xfrm>
            <a:off x="5983381" y="2154900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7"/>
          </p:nvPr>
        </p:nvSpPr>
        <p:spPr>
          <a:xfrm>
            <a:off x="3378750" y="3655871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8"/>
          </p:nvPr>
        </p:nvSpPr>
        <p:spPr>
          <a:xfrm>
            <a:off x="3378750" y="3935025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9"/>
          </p:nvPr>
        </p:nvSpPr>
        <p:spPr>
          <a:xfrm>
            <a:off x="774119" y="3655871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3"/>
          </p:nvPr>
        </p:nvSpPr>
        <p:spPr>
          <a:xfrm>
            <a:off x="774119" y="3935025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4"/>
          </p:nvPr>
        </p:nvSpPr>
        <p:spPr>
          <a:xfrm>
            <a:off x="5983381" y="3655871"/>
            <a:ext cx="2386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5"/>
          </p:nvPr>
        </p:nvSpPr>
        <p:spPr>
          <a:xfrm>
            <a:off x="5983381" y="3935025"/>
            <a:ext cx="23865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 hasCustomPrompt="1"/>
          </p:nvPr>
        </p:nvSpPr>
        <p:spPr>
          <a:xfrm>
            <a:off x="2822850" y="1930375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2822975" y="2865425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2" hasCustomPrompt="1"/>
          </p:nvPr>
        </p:nvSpPr>
        <p:spPr>
          <a:xfrm>
            <a:off x="2822850" y="532463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3"/>
          </p:nvPr>
        </p:nvSpPr>
        <p:spPr>
          <a:xfrm>
            <a:off x="2822975" y="1469225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4" hasCustomPrompt="1"/>
          </p:nvPr>
        </p:nvSpPr>
        <p:spPr>
          <a:xfrm>
            <a:off x="2822850" y="324935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5"/>
          </p:nvPr>
        </p:nvSpPr>
        <p:spPr>
          <a:xfrm>
            <a:off x="2822975" y="4185725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133400" y="3760252"/>
            <a:ext cx="28773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082350" y="820325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1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subTitle" idx="1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2"/>
          </p:nvPr>
        </p:nvSpPr>
        <p:spPr>
          <a:xfrm>
            <a:off x="2647950" y="1900325"/>
            <a:ext cx="38481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2647950" y="3414425"/>
            <a:ext cx="3848100" cy="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3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3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3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710300" y="542925"/>
            <a:ext cx="36480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2716500" y="3264875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1"/>
          </p:nvPr>
        </p:nvSpPr>
        <p:spPr>
          <a:xfrm>
            <a:off x="2143200" y="1484725"/>
            <a:ext cx="4857600" cy="17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">
  <p:cSld name="CUSTOM_11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">
  <p:cSld name="CUSTOM_1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3900" y="1594800"/>
            <a:ext cx="3210000" cy="24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6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691744" y="2739104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5102356" y="2739104"/>
            <a:ext cx="23499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691744" y="2458675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102356" y="2458675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1105626" y="1228150"/>
            <a:ext cx="28116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accent6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166900" y="1573238"/>
            <a:ext cx="4810200" cy="12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1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2143200" y="2992463"/>
            <a:ext cx="485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905000" y="2193700"/>
            <a:ext cx="31056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4905000" y="2066000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1409700" y="3686050"/>
            <a:ext cx="44550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900"/>
              <a:buNone/>
              <a:defRPr sz="36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 SemiBold"/>
              <a:buNone/>
              <a:defRPr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sz="3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47A96D-AF86-53B9-AE65-63C6CA790920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709508" y="56618"/>
            <a:ext cx="374121" cy="35451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ishik\Downloads\Ishika%20Capstone\Ishika%20Capstone\UI\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murilozangari/customer-bank-churn-predi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subTitle" idx="1"/>
          </p:nvPr>
        </p:nvSpPr>
        <p:spPr>
          <a:xfrm>
            <a:off x="5093344" y="3204333"/>
            <a:ext cx="3901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SAPPHIRE BANK </a:t>
            </a:r>
            <a:endParaRPr dirty="0"/>
          </a:p>
        </p:txBody>
      </p:sp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5093344" y="1637346"/>
            <a:ext cx="39018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Customer Churn</a:t>
            </a:r>
            <a:endParaRPr dirty="0"/>
          </a:p>
        </p:txBody>
      </p:sp>
      <p:pic>
        <p:nvPicPr>
          <p:cNvPr id="8" name="Picture 7" descr="A tall building with glass windows&#10;&#10;Description automatically generated">
            <a:extLst>
              <a:ext uri="{FF2B5EF4-FFF2-40B4-BE49-F238E27FC236}">
                <a16:creationId xmlns:a16="http://schemas.microsoft.com/office/drawing/2014/main" id="{37976380-3553-7214-FF0F-E0BE6B94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98289" cy="5143500"/>
          </a:xfrm>
          <a:prstGeom prst="rect">
            <a:avLst/>
          </a:prstGeom>
        </p:spPr>
      </p:pic>
      <p:sp>
        <p:nvSpPr>
          <p:cNvPr id="9" name="Google Shape;128;p27">
            <a:extLst>
              <a:ext uri="{FF2B5EF4-FFF2-40B4-BE49-F238E27FC236}">
                <a16:creationId xmlns:a16="http://schemas.microsoft.com/office/drawing/2014/main" id="{2A2514C4-B5C4-4A07-EEC0-CEA994EA80BD}"/>
              </a:ext>
            </a:extLst>
          </p:cNvPr>
          <p:cNvSpPr txBox="1">
            <a:spLocks/>
          </p:cNvSpPr>
          <p:nvPr/>
        </p:nvSpPr>
        <p:spPr>
          <a:xfrm>
            <a:off x="6762656" y="4374823"/>
            <a:ext cx="2232488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/>
            <a:r>
              <a:rPr lang="en-IN" sz="1200" i="1" dirty="0"/>
              <a:t>Ishika Bhutani</a:t>
            </a:r>
          </a:p>
          <a:p>
            <a:pPr marL="0" indent="0" algn="r"/>
            <a:r>
              <a:rPr lang="en-IN" sz="1200" i="1" dirty="0"/>
              <a:t>301323447</a:t>
            </a:r>
          </a:p>
        </p:txBody>
      </p:sp>
    </p:spTree>
    <p:extLst>
      <p:ext uri="{BB962C8B-B14F-4D97-AF65-F5344CB8AC3E}">
        <p14:creationId xmlns:p14="http://schemas.microsoft.com/office/powerpoint/2010/main" val="47313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F5A0-4EF8-CE74-46BB-BA481088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3848"/>
            <a:ext cx="8229600" cy="320100"/>
          </a:xfrm>
        </p:spPr>
        <p:txBody>
          <a:bodyPr/>
          <a:lstStyle/>
          <a:p>
            <a:r>
              <a:rPr lang="en-IN" dirty="0"/>
              <a:t>Exploring Data Patterns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B6D2D-3AEA-42BE-294B-6C61BA31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4" y="841513"/>
            <a:ext cx="3069895" cy="1987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A1BA0A-7F93-B753-5F98-1ACB6F0DD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32" y="892866"/>
            <a:ext cx="2994267" cy="1936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2FFF3-FA68-3E40-6BC1-CF9AB3737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312" y="892866"/>
            <a:ext cx="2827682" cy="1885121"/>
          </a:xfrm>
          <a:prstGeom prst="rect">
            <a:avLst/>
          </a:prstGeom>
        </p:spPr>
      </p:pic>
      <p:sp>
        <p:nvSpPr>
          <p:cNvPr id="15" name="Google Shape;3154;p55">
            <a:extLst>
              <a:ext uri="{FF2B5EF4-FFF2-40B4-BE49-F238E27FC236}">
                <a16:creationId xmlns:a16="http://schemas.microsoft.com/office/drawing/2014/main" id="{75CD9C8F-23FB-3F3A-C6CC-0FF094DF7374}"/>
              </a:ext>
            </a:extLst>
          </p:cNvPr>
          <p:cNvSpPr/>
          <p:nvPr/>
        </p:nvSpPr>
        <p:spPr>
          <a:xfrm>
            <a:off x="351182" y="2983530"/>
            <a:ext cx="8447811" cy="1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160450" bIns="91425" anchor="ctr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Customers who have exited (Exited = 1) generally have lower credit scores compared to those who have not exited (Exited = 0).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age distribution peaks around 30-40 years. A significant proportion of customers who exited are older (above 50 years), suggesting age might influence churn.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Many customers have a balance close to zero. Customers with higher balances (above 100,000) are more likely to have exited.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5922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F5A0-4EF8-CE74-46BB-BA481088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3848"/>
            <a:ext cx="8229600" cy="320100"/>
          </a:xfrm>
        </p:spPr>
        <p:txBody>
          <a:bodyPr/>
          <a:lstStyle/>
          <a:p>
            <a:r>
              <a:rPr lang="en-IN" dirty="0"/>
              <a:t>Exploring Data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4E5EF-D52E-6384-9938-DFC5336B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2" y="1202286"/>
            <a:ext cx="5151329" cy="3336584"/>
          </a:xfrm>
          <a:prstGeom prst="rect">
            <a:avLst/>
          </a:prstGeom>
        </p:spPr>
      </p:pic>
      <p:sp>
        <p:nvSpPr>
          <p:cNvPr id="5" name="Google Shape;3154;p55">
            <a:extLst>
              <a:ext uri="{FF2B5EF4-FFF2-40B4-BE49-F238E27FC236}">
                <a16:creationId xmlns:a16="http://schemas.microsoft.com/office/drawing/2014/main" id="{5CBAA10B-F90F-5D3D-086F-427B16A5B1B0}"/>
              </a:ext>
            </a:extLst>
          </p:cNvPr>
          <p:cNvSpPr/>
          <p:nvPr/>
        </p:nvSpPr>
        <p:spPr>
          <a:xfrm>
            <a:off x="5274364" y="1099930"/>
            <a:ext cx="3816627" cy="391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160450" bIns="91425" anchor="ctr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 and Exited (0.29):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 positive correlation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older customers may be slightly more likely to churn compared to younger customers. 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Balance and </a:t>
            </a:r>
            <a:r>
              <a:rPr lang="en-US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NumOfProducts</a:t>
            </a:r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(-0.30):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moderate negative correlation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customers with more products tend to have lower account balances.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Balance and Exited (0.12):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 positive correlation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customers with higher account balances may be slightly more likely to churn.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IsActiveMember</a:t>
            </a:r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Exited (-0.16):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 negative correlation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inactive members may be slightly more likely to churn.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8478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42"/>
          <p:cNvSpPr/>
          <p:nvPr/>
        </p:nvSpPr>
        <p:spPr>
          <a:xfrm>
            <a:off x="473622" y="3532234"/>
            <a:ext cx="2240400" cy="7680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42"/>
          <p:cNvSpPr/>
          <p:nvPr/>
        </p:nvSpPr>
        <p:spPr>
          <a:xfrm>
            <a:off x="470297" y="1298184"/>
            <a:ext cx="2240400" cy="7680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42"/>
          <p:cNvSpPr txBox="1">
            <a:spLocks noGrp="1"/>
          </p:cNvSpPr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Data Models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877" name="Google Shape;1877;p42"/>
          <p:cNvGrpSpPr/>
          <p:nvPr/>
        </p:nvGrpSpPr>
        <p:grpSpPr>
          <a:xfrm>
            <a:off x="1149955" y="-2819922"/>
            <a:ext cx="384308" cy="369165"/>
            <a:chOff x="5077275" y="260900"/>
            <a:chExt cx="204050" cy="198700"/>
          </a:xfrm>
        </p:grpSpPr>
        <p:sp>
          <p:nvSpPr>
            <p:cNvPr id="1878" name="Google Shape;1878;p42"/>
            <p:cNvSpPr/>
            <p:nvPr/>
          </p:nvSpPr>
          <p:spPr>
            <a:xfrm>
              <a:off x="5189200" y="319525"/>
              <a:ext cx="92125" cy="128450"/>
            </a:xfrm>
            <a:custGeom>
              <a:avLst/>
              <a:gdLst/>
              <a:ahLst/>
              <a:cxnLst/>
              <a:rect l="l" t="t" r="r" b="b"/>
              <a:pathLst>
                <a:path w="3685" h="5138" extrusionOk="0">
                  <a:moveTo>
                    <a:pt x="3568" y="1"/>
                  </a:moveTo>
                  <a:lnTo>
                    <a:pt x="3529" y="20"/>
                  </a:lnTo>
                  <a:lnTo>
                    <a:pt x="3490" y="39"/>
                  </a:lnTo>
                  <a:lnTo>
                    <a:pt x="3451" y="78"/>
                  </a:lnTo>
                  <a:lnTo>
                    <a:pt x="3451" y="117"/>
                  </a:lnTo>
                  <a:lnTo>
                    <a:pt x="3451" y="4789"/>
                  </a:lnTo>
                  <a:lnTo>
                    <a:pt x="3432" y="4827"/>
                  </a:lnTo>
                  <a:lnTo>
                    <a:pt x="3413" y="4866"/>
                  </a:lnTo>
                  <a:lnTo>
                    <a:pt x="3374" y="4886"/>
                  </a:lnTo>
                  <a:lnTo>
                    <a:pt x="3335" y="4905"/>
                  </a:lnTo>
                  <a:lnTo>
                    <a:pt x="79" y="4905"/>
                  </a:lnTo>
                  <a:lnTo>
                    <a:pt x="40" y="4944"/>
                  </a:lnTo>
                  <a:lnTo>
                    <a:pt x="20" y="4963"/>
                  </a:lnTo>
                  <a:lnTo>
                    <a:pt x="1" y="5021"/>
                  </a:lnTo>
                  <a:lnTo>
                    <a:pt x="20" y="5060"/>
                  </a:lnTo>
                  <a:lnTo>
                    <a:pt x="40" y="5099"/>
                  </a:lnTo>
                  <a:lnTo>
                    <a:pt x="79" y="5118"/>
                  </a:lnTo>
                  <a:lnTo>
                    <a:pt x="117" y="5138"/>
                  </a:lnTo>
                  <a:lnTo>
                    <a:pt x="3335" y="5138"/>
                  </a:lnTo>
                  <a:lnTo>
                    <a:pt x="3413" y="5118"/>
                  </a:lnTo>
                  <a:lnTo>
                    <a:pt x="3471" y="5099"/>
                  </a:lnTo>
                  <a:lnTo>
                    <a:pt x="3529" y="5079"/>
                  </a:lnTo>
                  <a:lnTo>
                    <a:pt x="3587" y="5041"/>
                  </a:lnTo>
                  <a:lnTo>
                    <a:pt x="3626" y="4983"/>
                  </a:lnTo>
                  <a:lnTo>
                    <a:pt x="3645" y="4924"/>
                  </a:lnTo>
                  <a:lnTo>
                    <a:pt x="3665" y="4866"/>
                  </a:lnTo>
                  <a:lnTo>
                    <a:pt x="3684" y="4789"/>
                  </a:lnTo>
                  <a:lnTo>
                    <a:pt x="3684" y="117"/>
                  </a:lnTo>
                  <a:lnTo>
                    <a:pt x="3665" y="78"/>
                  </a:lnTo>
                  <a:lnTo>
                    <a:pt x="3645" y="39"/>
                  </a:lnTo>
                  <a:lnTo>
                    <a:pt x="3607" y="20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2"/>
            <p:cNvSpPr/>
            <p:nvPr/>
          </p:nvSpPr>
          <p:spPr>
            <a:xfrm>
              <a:off x="5077275" y="260900"/>
              <a:ext cx="204050" cy="187075"/>
            </a:xfrm>
            <a:custGeom>
              <a:avLst/>
              <a:gdLst/>
              <a:ahLst/>
              <a:cxnLst/>
              <a:rect l="l" t="t" r="r" b="b"/>
              <a:pathLst>
                <a:path w="8162" h="7483" extrusionOk="0">
                  <a:moveTo>
                    <a:pt x="271" y="0"/>
                  </a:moveTo>
                  <a:lnTo>
                    <a:pt x="213" y="19"/>
                  </a:lnTo>
                  <a:lnTo>
                    <a:pt x="155" y="58"/>
                  </a:lnTo>
                  <a:lnTo>
                    <a:pt x="97" y="97"/>
                  </a:lnTo>
                  <a:lnTo>
                    <a:pt x="58" y="136"/>
                  </a:lnTo>
                  <a:lnTo>
                    <a:pt x="19" y="194"/>
                  </a:lnTo>
                  <a:lnTo>
                    <a:pt x="0" y="271"/>
                  </a:lnTo>
                  <a:lnTo>
                    <a:pt x="0" y="330"/>
                  </a:lnTo>
                  <a:lnTo>
                    <a:pt x="0" y="7134"/>
                  </a:lnTo>
                  <a:lnTo>
                    <a:pt x="0" y="7211"/>
                  </a:lnTo>
                  <a:lnTo>
                    <a:pt x="19" y="7269"/>
                  </a:lnTo>
                  <a:lnTo>
                    <a:pt x="58" y="7328"/>
                  </a:lnTo>
                  <a:lnTo>
                    <a:pt x="97" y="7386"/>
                  </a:lnTo>
                  <a:lnTo>
                    <a:pt x="155" y="7424"/>
                  </a:lnTo>
                  <a:lnTo>
                    <a:pt x="213" y="7444"/>
                  </a:lnTo>
                  <a:lnTo>
                    <a:pt x="271" y="7463"/>
                  </a:lnTo>
                  <a:lnTo>
                    <a:pt x="349" y="7483"/>
                  </a:lnTo>
                  <a:lnTo>
                    <a:pt x="582" y="7483"/>
                  </a:lnTo>
                  <a:lnTo>
                    <a:pt x="640" y="7463"/>
                  </a:lnTo>
                  <a:lnTo>
                    <a:pt x="659" y="7444"/>
                  </a:lnTo>
                  <a:lnTo>
                    <a:pt x="698" y="7405"/>
                  </a:lnTo>
                  <a:lnTo>
                    <a:pt x="698" y="7366"/>
                  </a:lnTo>
                  <a:lnTo>
                    <a:pt x="698" y="7308"/>
                  </a:lnTo>
                  <a:lnTo>
                    <a:pt x="659" y="7289"/>
                  </a:lnTo>
                  <a:lnTo>
                    <a:pt x="640" y="7250"/>
                  </a:lnTo>
                  <a:lnTo>
                    <a:pt x="349" y="7250"/>
                  </a:lnTo>
                  <a:lnTo>
                    <a:pt x="310" y="7231"/>
                  </a:lnTo>
                  <a:lnTo>
                    <a:pt x="271" y="7211"/>
                  </a:lnTo>
                  <a:lnTo>
                    <a:pt x="252" y="7172"/>
                  </a:lnTo>
                  <a:lnTo>
                    <a:pt x="233" y="7134"/>
                  </a:lnTo>
                  <a:lnTo>
                    <a:pt x="233" y="330"/>
                  </a:lnTo>
                  <a:lnTo>
                    <a:pt x="252" y="291"/>
                  </a:lnTo>
                  <a:lnTo>
                    <a:pt x="271" y="252"/>
                  </a:lnTo>
                  <a:lnTo>
                    <a:pt x="310" y="233"/>
                  </a:lnTo>
                  <a:lnTo>
                    <a:pt x="349" y="213"/>
                  </a:lnTo>
                  <a:lnTo>
                    <a:pt x="7812" y="213"/>
                  </a:lnTo>
                  <a:lnTo>
                    <a:pt x="7851" y="233"/>
                  </a:lnTo>
                  <a:lnTo>
                    <a:pt x="7890" y="252"/>
                  </a:lnTo>
                  <a:lnTo>
                    <a:pt x="7909" y="291"/>
                  </a:lnTo>
                  <a:lnTo>
                    <a:pt x="7928" y="330"/>
                  </a:lnTo>
                  <a:lnTo>
                    <a:pt x="7928" y="1725"/>
                  </a:lnTo>
                  <a:lnTo>
                    <a:pt x="7928" y="1764"/>
                  </a:lnTo>
                  <a:lnTo>
                    <a:pt x="7967" y="1803"/>
                  </a:lnTo>
                  <a:lnTo>
                    <a:pt x="8006" y="1822"/>
                  </a:lnTo>
                  <a:lnTo>
                    <a:pt x="8045" y="1842"/>
                  </a:lnTo>
                  <a:lnTo>
                    <a:pt x="8084" y="1822"/>
                  </a:lnTo>
                  <a:lnTo>
                    <a:pt x="8122" y="1803"/>
                  </a:lnTo>
                  <a:lnTo>
                    <a:pt x="8142" y="1764"/>
                  </a:lnTo>
                  <a:lnTo>
                    <a:pt x="8161" y="1725"/>
                  </a:lnTo>
                  <a:lnTo>
                    <a:pt x="8161" y="330"/>
                  </a:lnTo>
                  <a:lnTo>
                    <a:pt x="8142" y="271"/>
                  </a:lnTo>
                  <a:lnTo>
                    <a:pt x="8122" y="194"/>
                  </a:lnTo>
                  <a:lnTo>
                    <a:pt x="8103" y="136"/>
                  </a:lnTo>
                  <a:lnTo>
                    <a:pt x="8064" y="97"/>
                  </a:lnTo>
                  <a:lnTo>
                    <a:pt x="8006" y="58"/>
                  </a:lnTo>
                  <a:lnTo>
                    <a:pt x="7948" y="19"/>
                  </a:lnTo>
                  <a:lnTo>
                    <a:pt x="7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2"/>
            <p:cNvSpPr/>
            <p:nvPr/>
          </p:nvSpPr>
          <p:spPr>
            <a:xfrm>
              <a:off x="5206650" y="374775"/>
              <a:ext cx="26200" cy="26200"/>
            </a:xfrm>
            <a:custGeom>
              <a:avLst/>
              <a:gdLst/>
              <a:ahLst/>
              <a:cxnLst/>
              <a:rect l="l" t="t" r="r" b="b"/>
              <a:pathLst>
                <a:path w="1048" h="1048" extrusionOk="0">
                  <a:moveTo>
                    <a:pt x="815" y="233"/>
                  </a:moveTo>
                  <a:lnTo>
                    <a:pt x="815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14" y="1"/>
                  </a:moveTo>
                  <a:lnTo>
                    <a:pt x="137" y="20"/>
                  </a:lnTo>
                  <a:lnTo>
                    <a:pt x="59" y="78"/>
                  </a:lnTo>
                  <a:lnTo>
                    <a:pt x="20" y="136"/>
                  </a:lnTo>
                  <a:lnTo>
                    <a:pt x="1" y="233"/>
                  </a:lnTo>
                  <a:lnTo>
                    <a:pt x="1" y="834"/>
                  </a:lnTo>
                  <a:lnTo>
                    <a:pt x="20" y="912"/>
                  </a:lnTo>
                  <a:lnTo>
                    <a:pt x="59" y="989"/>
                  </a:lnTo>
                  <a:lnTo>
                    <a:pt x="137" y="1028"/>
                  </a:lnTo>
                  <a:lnTo>
                    <a:pt x="214" y="1047"/>
                  </a:lnTo>
                  <a:lnTo>
                    <a:pt x="815" y="1047"/>
                  </a:lnTo>
                  <a:lnTo>
                    <a:pt x="912" y="1028"/>
                  </a:lnTo>
                  <a:lnTo>
                    <a:pt x="970" y="989"/>
                  </a:lnTo>
                  <a:lnTo>
                    <a:pt x="1028" y="912"/>
                  </a:lnTo>
                  <a:lnTo>
                    <a:pt x="1048" y="834"/>
                  </a:lnTo>
                  <a:lnTo>
                    <a:pt x="1048" y="233"/>
                  </a:lnTo>
                  <a:lnTo>
                    <a:pt x="1028" y="136"/>
                  </a:lnTo>
                  <a:lnTo>
                    <a:pt x="970" y="78"/>
                  </a:lnTo>
                  <a:lnTo>
                    <a:pt x="912" y="2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2"/>
            <p:cNvSpPr/>
            <p:nvPr/>
          </p:nvSpPr>
          <p:spPr>
            <a:xfrm>
              <a:off x="5238650" y="374775"/>
              <a:ext cx="26675" cy="26200"/>
            </a:xfrm>
            <a:custGeom>
              <a:avLst/>
              <a:gdLst/>
              <a:ahLst/>
              <a:cxnLst/>
              <a:rect l="l" t="t" r="r" b="b"/>
              <a:pathLst>
                <a:path w="1067" h="1048" extrusionOk="0">
                  <a:moveTo>
                    <a:pt x="834" y="233"/>
                  </a:moveTo>
                  <a:lnTo>
                    <a:pt x="834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33" y="1"/>
                  </a:moveTo>
                  <a:lnTo>
                    <a:pt x="155" y="20"/>
                  </a:lnTo>
                  <a:lnTo>
                    <a:pt x="78" y="78"/>
                  </a:lnTo>
                  <a:lnTo>
                    <a:pt x="20" y="136"/>
                  </a:lnTo>
                  <a:lnTo>
                    <a:pt x="0" y="233"/>
                  </a:lnTo>
                  <a:lnTo>
                    <a:pt x="0" y="834"/>
                  </a:lnTo>
                  <a:lnTo>
                    <a:pt x="20" y="912"/>
                  </a:lnTo>
                  <a:lnTo>
                    <a:pt x="78" y="989"/>
                  </a:lnTo>
                  <a:lnTo>
                    <a:pt x="155" y="1028"/>
                  </a:lnTo>
                  <a:lnTo>
                    <a:pt x="233" y="1047"/>
                  </a:lnTo>
                  <a:lnTo>
                    <a:pt x="834" y="1047"/>
                  </a:lnTo>
                  <a:lnTo>
                    <a:pt x="911" y="1028"/>
                  </a:lnTo>
                  <a:lnTo>
                    <a:pt x="989" y="989"/>
                  </a:lnTo>
                  <a:lnTo>
                    <a:pt x="1047" y="912"/>
                  </a:lnTo>
                  <a:lnTo>
                    <a:pt x="1066" y="834"/>
                  </a:lnTo>
                  <a:lnTo>
                    <a:pt x="1066" y="233"/>
                  </a:lnTo>
                  <a:lnTo>
                    <a:pt x="1047" y="136"/>
                  </a:lnTo>
                  <a:lnTo>
                    <a:pt x="989" y="78"/>
                  </a:lnTo>
                  <a:lnTo>
                    <a:pt x="911" y="2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2"/>
            <p:cNvSpPr/>
            <p:nvPr/>
          </p:nvSpPr>
          <p:spPr>
            <a:xfrm>
              <a:off x="5206650" y="406750"/>
              <a:ext cx="26200" cy="26200"/>
            </a:xfrm>
            <a:custGeom>
              <a:avLst/>
              <a:gdLst/>
              <a:ahLst/>
              <a:cxnLst/>
              <a:rect l="l" t="t" r="r" b="b"/>
              <a:pathLst>
                <a:path w="1048" h="1048" extrusionOk="0">
                  <a:moveTo>
                    <a:pt x="815" y="234"/>
                  </a:moveTo>
                  <a:lnTo>
                    <a:pt x="815" y="815"/>
                  </a:lnTo>
                  <a:lnTo>
                    <a:pt x="233" y="815"/>
                  </a:lnTo>
                  <a:lnTo>
                    <a:pt x="233" y="234"/>
                  </a:lnTo>
                  <a:close/>
                  <a:moveTo>
                    <a:pt x="214" y="1"/>
                  </a:moveTo>
                  <a:lnTo>
                    <a:pt x="137" y="20"/>
                  </a:lnTo>
                  <a:lnTo>
                    <a:pt x="59" y="59"/>
                  </a:lnTo>
                  <a:lnTo>
                    <a:pt x="20" y="137"/>
                  </a:lnTo>
                  <a:lnTo>
                    <a:pt x="1" y="214"/>
                  </a:lnTo>
                  <a:lnTo>
                    <a:pt x="1" y="815"/>
                  </a:lnTo>
                  <a:lnTo>
                    <a:pt x="20" y="912"/>
                  </a:lnTo>
                  <a:lnTo>
                    <a:pt x="59" y="970"/>
                  </a:lnTo>
                  <a:lnTo>
                    <a:pt x="137" y="1028"/>
                  </a:lnTo>
                  <a:lnTo>
                    <a:pt x="214" y="1048"/>
                  </a:lnTo>
                  <a:lnTo>
                    <a:pt x="815" y="1048"/>
                  </a:lnTo>
                  <a:lnTo>
                    <a:pt x="912" y="1028"/>
                  </a:lnTo>
                  <a:lnTo>
                    <a:pt x="970" y="970"/>
                  </a:lnTo>
                  <a:lnTo>
                    <a:pt x="1028" y="912"/>
                  </a:lnTo>
                  <a:lnTo>
                    <a:pt x="1048" y="815"/>
                  </a:lnTo>
                  <a:lnTo>
                    <a:pt x="1048" y="214"/>
                  </a:lnTo>
                  <a:lnTo>
                    <a:pt x="1028" y="137"/>
                  </a:lnTo>
                  <a:lnTo>
                    <a:pt x="970" y="59"/>
                  </a:lnTo>
                  <a:lnTo>
                    <a:pt x="912" y="2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2"/>
            <p:cNvSpPr/>
            <p:nvPr/>
          </p:nvSpPr>
          <p:spPr>
            <a:xfrm>
              <a:off x="5238650" y="406750"/>
              <a:ext cx="26675" cy="26200"/>
            </a:xfrm>
            <a:custGeom>
              <a:avLst/>
              <a:gdLst/>
              <a:ahLst/>
              <a:cxnLst/>
              <a:rect l="l" t="t" r="r" b="b"/>
              <a:pathLst>
                <a:path w="1067" h="1048" extrusionOk="0">
                  <a:moveTo>
                    <a:pt x="834" y="234"/>
                  </a:moveTo>
                  <a:lnTo>
                    <a:pt x="834" y="815"/>
                  </a:lnTo>
                  <a:lnTo>
                    <a:pt x="233" y="815"/>
                  </a:lnTo>
                  <a:lnTo>
                    <a:pt x="233" y="234"/>
                  </a:lnTo>
                  <a:close/>
                  <a:moveTo>
                    <a:pt x="233" y="1"/>
                  </a:moveTo>
                  <a:lnTo>
                    <a:pt x="155" y="20"/>
                  </a:lnTo>
                  <a:lnTo>
                    <a:pt x="78" y="59"/>
                  </a:lnTo>
                  <a:lnTo>
                    <a:pt x="20" y="137"/>
                  </a:lnTo>
                  <a:lnTo>
                    <a:pt x="0" y="214"/>
                  </a:lnTo>
                  <a:lnTo>
                    <a:pt x="0" y="815"/>
                  </a:lnTo>
                  <a:lnTo>
                    <a:pt x="20" y="912"/>
                  </a:lnTo>
                  <a:lnTo>
                    <a:pt x="78" y="970"/>
                  </a:lnTo>
                  <a:lnTo>
                    <a:pt x="155" y="1028"/>
                  </a:lnTo>
                  <a:lnTo>
                    <a:pt x="233" y="1048"/>
                  </a:lnTo>
                  <a:lnTo>
                    <a:pt x="834" y="1048"/>
                  </a:lnTo>
                  <a:lnTo>
                    <a:pt x="911" y="1028"/>
                  </a:lnTo>
                  <a:lnTo>
                    <a:pt x="989" y="970"/>
                  </a:lnTo>
                  <a:lnTo>
                    <a:pt x="1047" y="912"/>
                  </a:lnTo>
                  <a:lnTo>
                    <a:pt x="1066" y="815"/>
                  </a:lnTo>
                  <a:lnTo>
                    <a:pt x="1066" y="214"/>
                  </a:lnTo>
                  <a:lnTo>
                    <a:pt x="1047" y="137"/>
                  </a:lnTo>
                  <a:lnTo>
                    <a:pt x="989" y="59"/>
                  </a:lnTo>
                  <a:lnTo>
                    <a:pt x="911" y="2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2"/>
            <p:cNvSpPr/>
            <p:nvPr/>
          </p:nvSpPr>
          <p:spPr>
            <a:xfrm>
              <a:off x="5093250" y="276875"/>
              <a:ext cx="172075" cy="82425"/>
            </a:xfrm>
            <a:custGeom>
              <a:avLst/>
              <a:gdLst/>
              <a:ahLst/>
              <a:cxnLst/>
              <a:rect l="l" t="t" r="r" b="b"/>
              <a:pathLst>
                <a:path w="6883" h="3297" extrusionOk="0">
                  <a:moveTo>
                    <a:pt x="6533" y="233"/>
                  </a:moveTo>
                  <a:lnTo>
                    <a:pt x="6572" y="253"/>
                  </a:lnTo>
                  <a:lnTo>
                    <a:pt x="6611" y="272"/>
                  </a:lnTo>
                  <a:lnTo>
                    <a:pt x="6630" y="311"/>
                  </a:lnTo>
                  <a:lnTo>
                    <a:pt x="6650" y="350"/>
                  </a:lnTo>
                  <a:lnTo>
                    <a:pt x="6650" y="2967"/>
                  </a:lnTo>
                  <a:lnTo>
                    <a:pt x="6630" y="3005"/>
                  </a:lnTo>
                  <a:lnTo>
                    <a:pt x="6611" y="3025"/>
                  </a:lnTo>
                  <a:lnTo>
                    <a:pt x="6572" y="3044"/>
                  </a:lnTo>
                  <a:lnTo>
                    <a:pt x="6533" y="3064"/>
                  </a:lnTo>
                  <a:lnTo>
                    <a:pt x="350" y="3064"/>
                  </a:lnTo>
                  <a:lnTo>
                    <a:pt x="311" y="3044"/>
                  </a:lnTo>
                  <a:lnTo>
                    <a:pt x="272" y="3025"/>
                  </a:lnTo>
                  <a:lnTo>
                    <a:pt x="253" y="3005"/>
                  </a:lnTo>
                  <a:lnTo>
                    <a:pt x="233" y="2967"/>
                  </a:lnTo>
                  <a:lnTo>
                    <a:pt x="233" y="350"/>
                  </a:lnTo>
                  <a:lnTo>
                    <a:pt x="253" y="311"/>
                  </a:lnTo>
                  <a:lnTo>
                    <a:pt x="272" y="272"/>
                  </a:lnTo>
                  <a:lnTo>
                    <a:pt x="311" y="253"/>
                  </a:lnTo>
                  <a:lnTo>
                    <a:pt x="350" y="233"/>
                  </a:lnTo>
                  <a:close/>
                  <a:moveTo>
                    <a:pt x="350" y="1"/>
                  </a:moveTo>
                  <a:lnTo>
                    <a:pt x="272" y="20"/>
                  </a:lnTo>
                  <a:lnTo>
                    <a:pt x="214" y="40"/>
                  </a:lnTo>
                  <a:lnTo>
                    <a:pt x="156" y="59"/>
                  </a:lnTo>
                  <a:lnTo>
                    <a:pt x="117" y="98"/>
                  </a:lnTo>
                  <a:lnTo>
                    <a:pt x="59" y="156"/>
                  </a:lnTo>
                  <a:lnTo>
                    <a:pt x="40" y="214"/>
                  </a:lnTo>
                  <a:lnTo>
                    <a:pt x="20" y="272"/>
                  </a:lnTo>
                  <a:lnTo>
                    <a:pt x="1" y="350"/>
                  </a:lnTo>
                  <a:lnTo>
                    <a:pt x="1" y="2967"/>
                  </a:lnTo>
                  <a:lnTo>
                    <a:pt x="20" y="3025"/>
                  </a:lnTo>
                  <a:lnTo>
                    <a:pt x="40" y="3083"/>
                  </a:lnTo>
                  <a:lnTo>
                    <a:pt x="59" y="3141"/>
                  </a:lnTo>
                  <a:lnTo>
                    <a:pt x="117" y="3199"/>
                  </a:lnTo>
                  <a:lnTo>
                    <a:pt x="156" y="3238"/>
                  </a:lnTo>
                  <a:lnTo>
                    <a:pt x="214" y="3257"/>
                  </a:lnTo>
                  <a:lnTo>
                    <a:pt x="272" y="3277"/>
                  </a:lnTo>
                  <a:lnTo>
                    <a:pt x="350" y="3296"/>
                  </a:lnTo>
                  <a:lnTo>
                    <a:pt x="6533" y="3296"/>
                  </a:lnTo>
                  <a:lnTo>
                    <a:pt x="6611" y="3277"/>
                  </a:lnTo>
                  <a:lnTo>
                    <a:pt x="6669" y="3257"/>
                  </a:lnTo>
                  <a:lnTo>
                    <a:pt x="6727" y="3238"/>
                  </a:lnTo>
                  <a:lnTo>
                    <a:pt x="6766" y="3199"/>
                  </a:lnTo>
                  <a:lnTo>
                    <a:pt x="6824" y="3141"/>
                  </a:lnTo>
                  <a:lnTo>
                    <a:pt x="6844" y="3083"/>
                  </a:lnTo>
                  <a:lnTo>
                    <a:pt x="6863" y="3025"/>
                  </a:lnTo>
                  <a:lnTo>
                    <a:pt x="6882" y="2967"/>
                  </a:lnTo>
                  <a:lnTo>
                    <a:pt x="6882" y="350"/>
                  </a:lnTo>
                  <a:lnTo>
                    <a:pt x="6863" y="272"/>
                  </a:lnTo>
                  <a:lnTo>
                    <a:pt x="6844" y="214"/>
                  </a:lnTo>
                  <a:lnTo>
                    <a:pt x="6824" y="156"/>
                  </a:lnTo>
                  <a:lnTo>
                    <a:pt x="6766" y="98"/>
                  </a:lnTo>
                  <a:lnTo>
                    <a:pt x="6727" y="59"/>
                  </a:lnTo>
                  <a:lnTo>
                    <a:pt x="6669" y="40"/>
                  </a:lnTo>
                  <a:lnTo>
                    <a:pt x="6611" y="20"/>
                  </a:lnTo>
                  <a:lnTo>
                    <a:pt x="6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2"/>
            <p:cNvSpPr/>
            <p:nvPr/>
          </p:nvSpPr>
          <p:spPr>
            <a:xfrm>
              <a:off x="5093250" y="374775"/>
              <a:ext cx="98400" cy="84825"/>
            </a:xfrm>
            <a:custGeom>
              <a:avLst/>
              <a:gdLst/>
              <a:ahLst/>
              <a:cxnLst/>
              <a:rect l="l" t="t" r="r" b="b"/>
              <a:pathLst>
                <a:path w="3936" h="3393" extrusionOk="0">
                  <a:moveTo>
                    <a:pt x="544" y="233"/>
                  </a:moveTo>
                  <a:lnTo>
                    <a:pt x="524" y="408"/>
                  </a:lnTo>
                  <a:lnTo>
                    <a:pt x="292" y="408"/>
                  </a:lnTo>
                  <a:lnTo>
                    <a:pt x="272" y="388"/>
                  </a:lnTo>
                  <a:lnTo>
                    <a:pt x="253" y="369"/>
                  </a:lnTo>
                  <a:lnTo>
                    <a:pt x="233" y="330"/>
                  </a:lnTo>
                  <a:lnTo>
                    <a:pt x="253" y="291"/>
                  </a:lnTo>
                  <a:lnTo>
                    <a:pt x="272" y="272"/>
                  </a:lnTo>
                  <a:lnTo>
                    <a:pt x="292" y="253"/>
                  </a:lnTo>
                  <a:lnTo>
                    <a:pt x="330" y="233"/>
                  </a:lnTo>
                  <a:close/>
                  <a:moveTo>
                    <a:pt x="3626" y="233"/>
                  </a:moveTo>
                  <a:lnTo>
                    <a:pt x="3645" y="253"/>
                  </a:lnTo>
                  <a:lnTo>
                    <a:pt x="3684" y="272"/>
                  </a:lnTo>
                  <a:lnTo>
                    <a:pt x="3703" y="291"/>
                  </a:lnTo>
                  <a:lnTo>
                    <a:pt x="3703" y="330"/>
                  </a:lnTo>
                  <a:lnTo>
                    <a:pt x="3703" y="369"/>
                  </a:lnTo>
                  <a:lnTo>
                    <a:pt x="3684" y="388"/>
                  </a:lnTo>
                  <a:lnTo>
                    <a:pt x="3645" y="408"/>
                  </a:lnTo>
                  <a:lnTo>
                    <a:pt x="3432" y="408"/>
                  </a:lnTo>
                  <a:lnTo>
                    <a:pt x="3413" y="233"/>
                  </a:lnTo>
                  <a:close/>
                  <a:moveTo>
                    <a:pt x="524" y="2559"/>
                  </a:moveTo>
                  <a:lnTo>
                    <a:pt x="621" y="2598"/>
                  </a:lnTo>
                  <a:lnTo>
                    <a:pt x="718" y="2637"/>
                  </a:lnTo>
                  <a:lnTo>
                    <a:pt x="796" y="2695"/>
                  </a:lnTo>
                  <a:lnTo>
                    <a:pt x="873" y="2753"/>
                  </a:lnTo>
                  <a:lnTo>
                    <a:pt x="931" y="2850"/>
                  </a:lnTo>
                  <a:lnTo>
                    <a:pt x="970" y="2928"/>
                  </a:lnTo>
                  <a:lnTo>
                    <a:pt x="989" y="3025"/>
                  </a:lnTo>
                  <a:lnTo>
                    <a:pt x="1009" y="3141"/>
                  </a:lnTo>
                  <a:lnTo>
                    <a:pt x="1009" y="3160"/>
                  </a:lnTo>
                  <a:lnTo>
                    <a:pt x="505" y="3160"/>
                  </a:lnTo>
                  <a:lnTo>
                    <a:pt x="466" y="3141"/>
                  </a:lnTo>
                  <a:lnTo>
                    <a:pt x="466" y="3121"/>
                  </a:lnTo>
                  <a:lnTo>
                    <a:pt x="524" y="2559"/>
                  </a:lnTo>
                  <a:close/>
                  <a:moveTo>
                    <a:pt x="3180" y="233"/>
                  </a:moveTo>
                  <a:lnTo>
                    <a:pt x="3393" y="2327"/>
                  </a:lnTo>
                  <a:lnTo>
                    <a:pt x="3257" y="2365"/>
                  </a:lnTo>
                  <a:lnTo>
                    <a:pt x="3122" y="2424"/>
                  </a:lnTo>
                  <a:lnTo>
                    <a:pt x="3005" y="2501"/>
                  </a:lnTo>
                  <a:lnTo>
                    <a:pt x="2909" y="2598"/>
                  </a:lnTo>
                  <a:lnTo>
                    <a:pt x="2831" y="2714"/>
                  </a:lnTo>
                  <a:lnTo>
                    <a:pt x="2773" y="2850"/>
                  </a:lnTo>
                  <a:lnTo>
                    <a:pt x="2734" y="2986"/>
                  </a:lnTo>
                  <a:lnTo>
                    <a:pt x="2715" y="3141"/>
                  </a:lnTo>
                  <a:lnTo>
                    <a:pt x="2715" y="3160"/>
                  </a:lnTo>
                  <a:lnTo>
                    <a:pt x="1241" y="3160"/>
                  </a:lnTo>
                  <a:lnTo>
                    <a:pt x="1241" y="3141"/>
                  </a:lnTo>
                  <a:lnTo>
                    <a:pt x="1222" y="2986"/>
                  </a:lnTo>
                  <a:lnTo>
                    <a:pt x="1183" y="2850"/>
                  </a:lnTo>
                  <a:lnTo>
                    <a:pt x="1125" y="2714"/>
                  </a:lnTo>
                  <a:lnTo>
                    <a:pt x="1048" y="2598"/>
                  </a:lnTo>
                  <a:lnTo>
                    <a:pt x="931" y="2501"/>
                  </a:lnTo>
                  <a:lnTo>
                    <a:pt x="815" y="2424"/>
                  </a:lnTo>
                  <a:lnTo>
                    <a:pt x="699" y="2365"/>
                  </a:lnTo>
                  <a:lnTo>
                    <a:pt x="544" y="2327"/>
                  </a:lnTo>
                  <a:lnTo>
                    <a:pt x="776" y="233"/>
                  </a:lnTo>
                  <a:close/>
                  <a:moveTo>
                    <a:pt x="3432" y="2559"/>
                  </a:moveTo>
                  <a:lnTo>
                    <a:pt x="3490" y="3121"/>
                  </a:lnTo>
                  <a:lnTo>
                    <a:pt x="3471" y="3141"/>
                  </a:lnTo>
                  <a:lnTo>
                    <a:pt x="3432" y="3160"/>
                  </a:lnTo>
                  <a:lnTo>
                    <a:pt x="2947" y="3160"/>
                  </a:lnTo>
                  <a:lnTo>
                    <a:pt x="2947" y="3141"/>
                  </a:lnTo>
                  <a:lnTo>
                    <a:pt x="2947" y="3025"/>
                  </a:lnTo>
                  <a:lnTo>
                    <a:pt x="2986" y="2928"/>
                  </a:lnTo>
                  <a:lnTo>
                    <a:pt x="3025" y="2850"/>
                  </a:lnTo>
                  <a:lnTo>
                    <a:pt x="3083" y="2753"/>
                  </a:lnTo>
                  <a:lnTo>
                    <a:pt x="3161" y="2695"/>
                  </a:lnTo>
                  <a:lnTo>
                    <a:pt x="3238" y="2637"/>
                  </a:lnTo>
                  <a:lnTo>
                    <a:pt x="3316" y="2598"/>
                  </a:lnTo>
                  <a:lnTo>
                    <a:pt x="3432" y="2559"/>
                  </a:lnTo>
                  <a:close/>
                  <a:moveTo>
                    <a:pt x="330" y="1"/>
                  </a:moveTo>
                  <a:lnTo>
                    <a:pt x="272" y="20"/>
                  </a:lnTo>
                  <a:lnTo>
                    <a:pt x="214" y="39"/>
                  </a:lnTo>
                  <a:lnTo>
                    <a:pt x="156" y="59"/>
                  </a:lnTo>
                  <a:lnTo>
                    <a:pt x="98" y="97"/>
                  </a:lnTo>
                  <a:lnTo>
                    <a:pt x="59" y="156"/>
                  </a:lnTo>
                  <a:lnTo>
                    <a:pt x="40" y="194"/>
                  </a:lnTo>
                  <a:lnTo>
                    <a:pt x="20" y="253"/>
                  </a:lnTo>
                  <a:lnTo>
                    <a:pt x="1" y="330"/>
                  </a:lnTo>
                  <a:lnTo>
                    <a:pt x="20" y="388"/>
                  </a:lnTo>
                  <a:lnTo>
                    <a:pt x="40" y="446"/>
                  </a:lnTo>
                  <a:lnTo>
                    <a:pt x="59" y="505"/>
                  </a:lnTo>
                  <a:lnTo>
                    <a:pt x="98" y="543"/>
                  </a:lnTo>
                  <a:lnTo>
                    <a:pt x="156" y="582"/>
                  </a:lnTo>
                  <a:lnTo>
                    <a:pt x="214" y="621"/>
                  </a:lnTo>
                  <a:lnTo>
                    <a:pt x="272" y="640"/>
                  </a:lnTo>
                  <a:lnTo>
                    <a:pt x="505" y="640"/>
                  </a:lnTo>
                  <a:lnTo>
                    <a:pt x="292" y="2579"/>
                  </a:lnTo>
                  <a:lnTo>
                    <a:pt x="233" y="3102"/>
                  </a:lnTo>
                  <a:lnTo>
                    <a:pt x="233" y="3141"/>
                  </a:lnTo>
                  <a:lnTo>
                    <a:pt x="233" y="3160"/>
                  </a:lnTo>
                  <a:lnTo>
                    <a:pt x="253" y="3238"/>
                  </a:lnTo>
                  <a:lnTo>
                    <a:pt x="292" y="3296"/>
                  </a:lnTo>
                  <a:lnTo>
                    <a:pt x="388" y="3354"/>
                  </a:lnTo>
                  <a:lnTo>
                    <a:pt x="485" y="3393"/>
                  </a:lnTo>
                  <a:lnTo>
                    <a:pt x="3490" y="3393"/>
                  </a:lnTo>
                  <a:lnTo>
                    <a:pt x="3548" y="3373"/>
                  </a:lnTo>
                  <a:lnTo>
                    <a:pt x="3606" y="3335"/>
                  </a:lnTo>
                  <a:lnTo>
                    <a:pt x="3645" y="3296"/>
                  </a:lnTo>
                  <a:lnTo>
                    <a:pt x="3703" y="3199"/>
                  </a:lnTo>
                  <a:lnTo>
                    <a:pt x="3723" y="3102"/>
                  </a:lnTo>
                  <a:lnTo>
                    <a:pt x="3451" y="640"/>
                  </a:lnTo>
                  <a:lnTo>
                    <a:pt x="3684" y="640"/>
                  </a:lnTo>
                  <a:lnTo>
                    <a:pt x="3742" y="621"/>
                  </a:lnTo>
                  <a:lnTo>
                    <a:pt x="3800" y="582"/>
                  </a:lnTo>
                  <a:lnTo>
                    <a:pt x="3839" y="543"/>
                  </a:lnTo>
                  <a:lnTo>
                    <a:pt x="3878" y="505"/>
                  </a:lnTo>
                  <a:lnTo>
                    <a:pt x="3917" y="446"/>
                  </a:lnTo>
                  <a:lnTo>
                    <a:pt x="3936" y="388"/>
                  </a:lnTo>
                  <a:lnTo>
                    <a:pt x="3936" y="330"/>
                  </a:lnTo>
                  <a:lnTo>
                    <a:pt x="3936" y="253"/>
                  </a:lnTo>
                  <a:lnTo>
                    <a:pt x="3917" y="194"/>
                  </a:lnTo>
                  <a:lnTo>
                    <a:pt x="3878" y="156"/>
                  </a:lnTo>
                  <a:lnTo>
                    <a:pt x="3839" y="97"/>
                  </a:lnTo>
                  <a:lnTo>
                    <a:pt x="3800" y="59"/>
                  </a:lnTo>
                  <a:lnTo>
                    <a:pt x="3742" y="39"/>
                  </a:lnTo>
                  <a:lnTo>
                    <a:pt x="3684" y="20"/>
                  </a:lnTo>
                  <a:lnTo>
                    <a:pt x="36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2"/>
            <p:cNvSpPr/>
            <p:nvPr/>
          </p:nvSpPr>
          <p:spPr>
            <a:xfrm>
              <a:off x="5115075" y="386900"/>
              <a:ext cx="54775" cy="45075"/>
            </a:xfrm>
            <a:custGeom>
              <a:avLst/>
              <a:gdLst/>
              <a:ahLst/>
              <a:cxnLst/>
              <a:rect l="l" t="t" r="r" b="b"/>
              <a:pathLst>
                <a:path w="2191" h="1803" extrusionOk="0">
                  <a:moveTo>
                    <a:pt x="1260" y="233"/>
                  </a:moveTo>
                  <a:lnTo>
                    <a:pt x="1435" y="272"/>
                  </a:lnTo>
                  <a:lnTo>
                    <a:pt x="1570" y="330"/>
                  </a:lnTo>
                  <a:lnTo>
                    <a:pt x="1706" y="407"/>
                  </a:lnTo>
                  <a:lnTo>
                    <a:pt x="1803" y="504"/>
                  </a:lnTo>
                  <a:lnTo>
                    <a:pt x="1880" y="601"/>
                  </a:lnTo>
                  <a:lnTo>
                    <a:pt x="1939" y="737"/>
                  </a:lnTo>
                  <a:lnTo>
                    <a:pt x="1958" y="853"/>
                  </a:lnTo>
                  <a:lnTo>
                    <a:pt x="1958" y="969"/>
                  </a:lnTo>
                  <a:lnTo>
                    <a:pt x="1939" y="1086"/>
                  </a:lnTo>
                  <a:lnTo>
                    <a:pt x="1880" y="1183"/>
                  </a:lnTo>
                  <a:lnTo>
                    <a:pt x="1803" y="1280"/>
                  </a:lnTo>
                  <a:lnTo>
                    <a:pt x="1667" y="1415"/>
                  </a:lnTo>
                  <a:lnTo>
                    <a:pt x="1493" y="1493"/>
                  </a:lnTo>
                  <a:lnTo>
                    <a:pt x="1299" y="1551"/>
                  </a:lnTo>
                  <a:lnTo>
                    <a:pt x="1105" y="1570"/>
                  </a:lnTo>
                  <a:lnTo>
                    <a:pt x="892" y="1551"/>
                  </a:lnTo>
                  <a:lnTo>
                    <a:pt x="698" y="1493"/>
                  </a:lnTo>
                  <a:lnTo>
                    <a:pt x="543" y="1415"/>
                  </a:lnTo>
                  <a:lnTo>
                    <a:pt x="388" y="1280"/>
                  </a:lnTo>
                  <a:lnTo>
                    <a:pt x="330" y="1183"/>
                  </a:lnTo>
                  <a:lnTo>
                    <a:pt x="272" y="1086"/>
                  </a:lnTo>
                  <a:lnTo>
                    <a:pt x="233" y="969"/>
                  </a:lnTo>
                  <a:lnTo>
                    <a:pt x="233" y="853"/>
                  </a:lnTo>
                  <a:lnTo>
                    <a:pt x="252" y="737"/>
                  </a:lnTo>
                  <a:lnTo>
                    <a:pt x="310" y="601"/>
                  </a:lnTo>
                  <a:lnTo>
                    <a:pt x="407" y="504"/>
                  </a:lnTo>
                  <a:lnTo>
                    <a:pt x="504" y="407"/>
                  </a:lnTo>
                  <a:lnTo>
                    <a:pt x="640" y="330"/>
                  </a:lnTo>
                  <a:lnTo>
                    <a:pt x="776" y="272"/>
                  </a:lnTo>
                  <a:lnTo>
                    <a:pt x="931" y="233"/>
                  </a:lnTo>
                  <a:close/>
                  <a:moveTo>
                    <a:pt x="892" y="0"/>
                  </a:moveTo>
                  <a:lnTo>
                    <a:pt x="698" y="58"/>
                  </a:lnTo>
                  <a:lnTo>
                    <a:pt x="504" y="136"/>
                  </a:lnTo>
                  <a:lnTo>
                    <a:pt x="349" y="233"/>
                  </a:lnTo>
                  <a:lnTo>
                    <a:pt x="213" y="368"/>
                  </a:lnTo>
                  <a:lnTo>
                    <a:pt x="116" y="504"/>
                  </a:lnTo>
                  <a:lnTo>
                    <a:pt x="39" y="659"/>
                  </a:lnTo>
                  <a:lnTo>
                    <a:pt x="0" y="834"/>
                  </a:lnTo>
                  <a:lnTo>
                    <a:pt x="0" y="1008"/>
                  </a:lnTo>
                  <a:lnTo>
                    <a:pt x="58" y="1163"/>
                  </a:lnTo>
                  <a:lnTo>
                    <a:pt x="116" y="1318"/>
                  </a:lnTo>
                  <a:lnTo>
                    <a:pt x="233" y="1454"/>
                  </a:lnTo>
                  <a:lnTo>
                    <a:pt x="310" y="1532"/>
                  </a:lnTo>
                  <a:lnTo>
                    <a:pt x="407" y="1590"/>
                  </a:lnTo>
                  <a:lnTo>
                    <a:pt x="504" y="1648"/>
                  </a:lnTo>
                  <a:lnTo>
                    <a:pt x="620" y="1706"/>
                  </a:lnTo>
                  <a:lnTo>
                    <a:pt x="717" y="1745"/>
                  </a:lnTo>
                  <a:lnTo>
                    <a:pt x="853" y="1784"/>
                  </a:lnTo>
                  <a:lnTo>
                    <a:pt x="969" y="1784"/>
                  </a:lnTo>
                  <a:lnTo>
                    <a:pt x="1105" y="1803"/>
                  </a:lnTo>
                  <a:lnTo>
                    <a:pt x="1221" y="1784"/>
                  </a:lnTo>
                  <a:lnTo>
                    <a:pt x="1357" y="1784"/>
                  </a:lnTo>
                  <a:lnTo>
                    <a:pt x="1473" y="1745"/>
                  </a:lnTo>
                  <a:lnTo>
                    <a:pt x="1590" y="1706"/>
                  </a:lnTo>
                  <a:lnTo>
                    <a:pt x="1706" y="1648"/>
                  </a:lnTo>
                  <a:lnTo>
                    <a:pt x="1803" y="1590"/>
                  </a:lnTo>
                  <a:lnTo>
                    <a:pt x="1900" y="1532"/>
                  </a:lnTo>
                  <a:lnTo>
                    <a:pt x="1977" y="1454"/>
                  </a:lnTo>
                  <a:lnTo>
                    <a:pt x="2074" y="1318"/>
                  </a:lnTo>
                  <a:lnTo>
                    <a:pt x="2152" y="1163"/>
                  </a:lnTo>
                  <a:lnTo>
                    <a:pt x="2191" y="1008"/>
                  </a:lnTo>
                  <a:lnTo>
                    <a:pt x="2191" y="834"/>
                  </a:lnTo>
                  <a:lnTo>
                    <a:pt x="2171" y="659"/>
                  </a:lnTo>
                  <a:lnTo>
                    <a:pt x="2094" y="504"/>
                  </a:lnTo>
                  <a:lnTo>
                    <a:pt x="1997" y="368"/>
                  </a:lnTo>
                  <a:lnTo>
                    <a:pt x="1861" y="233"/>
                  </a:lnTo>
                  <a:lnTo>
                    <a:pt x="1687" y="136"/>
                  </a:lnTo>
                  <a:lnTo>
                    <a:pt x="1512" y="58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2"/>
            <p:cNvSpPr/>
            <p:nvPr/>
          </p:nvSpPr>
          <p:spPr>
            <a:xfrm>
              <a:off x="5126200" y="399975"/>
              <a:ext cx="33000" cy="17950"/>
            </a:xfrm>
            <a:custGeom>
              <a:avLst/>
              <a:gdLst/>
              <a:ahLst/>
              <a:cxnLst/>
              <a:rect l="l" t="t" r="r" b="b"/>
              <a:pathLst>
                <a:path w="1320" h="718" extrusionOk="0">
                  <a:moveTo>
                    <a:pt x="951" y="175"/>
                  </a:moveTo>
                  <a:lnTo>
                    <a:pt x="1009" y="194"/>
                  </a:lnTo>
                  <a:lnTo>
                    <a:pt x="1048" y="233"/>
                  </a:lnTo>
                  <a:lnTo>
                    <a:pt x="1067" y="272"/>
                  </a:lnTo>
                  <a:lnTo>
                    <a:pt x="1087" y="330"/>
                  </a:lnTo>
                  <a:lnTo>
                    <a:pt x="796" y="330"/>
                  </a:lnTo>
                  <a:lnTo>
                    <a:pt x="815" y="272"/>
                  </a:lnTo>
                  <a:lnTo>
                    <a:pt x="854" y="233"/>
                  </a:lnTo>
                  <a:lnTo>
                    <a:pt x="893" y="194"/>
                  </a:lnTo>
                  <a:lnTo>
                    <a:pt x="951" y="175"/>
                  </a:lnTo>
                  <a:close/>
                  <a:moveTo>
                    <a:pt x="583" y="408"/>
                  </a:moveTo>
                  <a:lnTo>
                    <a:pt x="563" y="466"/>
                  </a:lnTo>
                  <a:lnTo>
                    <a:pt x="524" y="505"/>
                  </a:lnTo>
                  <a:lnTo>
                    <a:pt x="466" y="543"/>
                  </a:lnTo>
                  <a:lnTo>
                    <a:pt x="408" y="563"/>
                  </a:lnTo>
                  <a:lnTo>
                    <a:pt x="350" y="543"/>
                  </a:lnTo>
                  <a:lnTo>
                    <a:pt x="292" y="524"/>
                  </a:lnTo>
                  <a:lnTo>
                    <a:pt x="253" y="466"/>
                  </a:lnTo>
                  <a:lnTo>
                    <a:pt x="234" y="408"/>
                  </a:lnTo>
                  <a:close/>
                  <a:moveTo>
                    <a:pt x="272" y="1"/>
                  </a:moveTo>
                  <a:lnTo>
                    <a:pt x="214" y="20"/>
                  </a:lnTo>
                  <a:lnTo>
                    <a:pt x="156" y="78"/>
                  </a:lnTo>
                  <a:lnTo>
                    <a:pt x="98" y="194"/>
                  </a:lnTo>
                  <a:lnTo>
                    <a:pt x="79" y="330"/>
                  </a:lnTo>
                  <a:lnTo>
                    <a:pt x="40" y="330"/>
                  </a:lnTo>
                  <a:lnTo>
                    <a:pt x="1" y="349"/>
                  </a:lnTo>
                  <a:lnTo>
                    <a:pt x="1" y="369"/>
                  </a:lnTo>
                  <a:lnTo>
                    <a:pt x="1" y="408"/>
                  </a:lnTo>
                  <a:lnTo>
                    <a:pt x="40" y="427"/>
                  </a:lnTo>
                  <a:lnTo>
                    <a:pt x="98" y="427"/>
                  </a:lnTo>
                  <a:lnTo>
                    <a:pt x="117" y="543"/>
                  </a:lnTo>
                  <a:lnTo>
                    <a:pt x="195" y="640"/>
                  </a:lnTo>
                  <a:lnTo>
                    <a:pt x="234" y="660"/>
                  </a:lnTo>
                  <a:lnTo>
                    <a:pt x="292" y="698"/>
                  </a:lnTo>
                  <a:lnTo>
                    <a:pt x="350" y="718"/>
                  </a:lnTo>
                  <a:lnTo>
                    <a:pt x="486" y="718"/>
                  </a:lnTo>
                  <a:lnTo>
                    <a:pt x="563" y="698"/>
                  </a:lnTo>
                  <a:lnTo>
                    <a:pt x="602" y="660"/>
                  </a:lnTo>
                  <a:lnTo>
                    <a:pt x="660" y="621"/>
                  </a:lnTo>
                  <a:lnTo>
                    <a:pt x="718" y="524"/>
                  </a:lnTo>
                  <a:lnTo>
                    <a:pt x="757" y="427"/>
                  </a:lnTo>
                  <a:lnTo>
                    <a:pt x="1087" y="427"/>
                  </a:lnTo>
                  <a:lnTo>
                    <a:pt x="1067" y="505"/>
                  </a:lnTo>
                  <a:lnTo>
                    <a:pt x="1048" y="543"/>
                  </a:lnTo>
                  <a:lnTo>
                    <a:pt x="1028" y="621"/>
                  </a:lnTo>
                  <a:lnTo>
                    <a:pt x="1028" y="640"/>
                  </a:lnTo>
                  <a:lnTo>
                    <a:pt x="1067" y="660"/>
                  </a:lnTo>
                  <a:lnTo>
                    <a:pt x="1125" y="679"/>
                  </a:lnTo>
                  <a:lnTo>
                    <a:pt x="1145" y="679"/>
                  </a:lnTo>
                  <a:lnTo>
                    <a:pt x="1164" y="660"/>
                  </a:lnTo>
                  <a:lnTo>
                    <a:pt x="1203" y="601"/>
                  </a:lnTo>
                  <a:lnTo>
                    <a:pt x="1222" y="505"/>
                  </a:lnTo>
                  <a:lnTo>
                    <a:pt x="1242" y="427"/>
                  </a:lnTo>
                  <a:lnTo>
                    <a:pt x="1280" y="427"/>
                  </a:lnTo>
                  <a:lnTo>
                    <a:pt x="1300" y="408"/>
                  </a:lnTo>
                  <a:lnTo>
                    <a:pt x="1319" y="369"/>
                  </a:lnTo>
                  <a:lnTo>
                    <a:pt x="1300" y="349"/>
                  </a:lnTo>
                  <a:lnTo>
                    <a:pt x="1280" y="330"/>
                  </a:lnTo>
                  <a:lnTo>
                    <a:pt x="1222" y="330"/>
                  </a:lnTo>
                  <a:lnTo>
                    <a:pt x="1203" y="214"/>
                  </a:lnTo>
                  <a:lnTo>
                    <a:pt x="1145" y="117"/>
                  </a:lnTo>
                  <a:lnTo>
                    <a:pt x="1106" y="78"/>
                  </a:lnTo>
                  <a:lnTo>
                    <a:pt x="1067" y="39"/>
                  </a:lnTo>
                  <a:lnTo>
                    <a:pt x="1009" y="20"/>
                  </a:lnTo>
                  <a:lnTo>
                    <a:pt x="854" y="20"/>
                  </a:lnTo>
                  <a:lnTo>
                    <a:pt x="796" y="59"/>
                  </a:lnTo>
                  <a:lnTo>
                    <a:pt x="757" y="78"/>
                  </a:lnTo>
                  <a:lnTo>
                    <a:pt x="718" y="117"/>
                  </a:lnTo>
                  <a:lnTo>
                    <a:pt x="660" y="214"/>
                  </a:lnTo>
                  <a:lnTo>
                    <a:pt x="621" y="330"/>
                  </a:lnTo>
                  <a:lnTo>
                    <a:pt x="234" y="330"/>
                  </a:lnTo>
                  <a:lnTo>
                    <a:pt x="272" y="233"/>
                  </a:lnTo>
                  <a:lnTo>
                    <a:pt x="311" y="156"/>
                  </a:lnTo>
                  <a:lnTo>
                    <a:pt x="350" y="117"/>
                  </a:lnTo>
                  <a:lnTo>
                    <a:pt x="369" y="59"/>
                  </a:lnTo>
                  <a:lnTo>
                    <a:pt x="350" y="39"/>
                  </a:lnTo>
                  <a:lnTo>
                    <a:pt x="331" y="20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2"/>
            <p:cNvSpPr/>
            <p:nvPr/>
          </p:nvSpPr>
          <p:spPr>
            <a:xfrm>
              <a:off x="5124275" y="301125"/>
              <a:ext cx="27650" cy="34900"/>
            </a:xfrm>
            <a:custGeom>
              <a:avLst/>
              <a:gdLst/>
              <a:ahLst/>
              <a:cxnLst/>
              <a:rect l="l" t="t" r="r" b="b"/>
              <a:pathLst>
                <a:path w="1106" h="1396" extrusionOk="0">
                  <a:moveTo>
                    <a:pt x="563" y="368"/>
                  </a:moveTo>
                  <a:lnTo>
                    <a:pt x="698" y="872"/>
                  </a:lnTo>
                  <a:lnTo>
                    <a:pt x="408" y="872"/>
                  </a:lnTo>
                  <a:lnTo>
                    <a:pt x="563" y="368"/>
                  </a:lnTo>
                  <a:close/>
                  <a:moveTo>
                    <a:pt x="485" y="0"/>
                  </a:moveTo>
                  <a:lnTo>
                    <a:pt x="427" y="19"/>
                  </a:lnTo>
                  <a:lnTo>
                    <a:pt x="388" y="58"/>
                  </a:lnTo>
                  <a:lnTo>
                    <a:pt x="369" y="97"/>
                  </a:lnTo>
                  <a:lnTo>
                    <a:pt x="20" y="1260"/>
                  </a:lnTo>
                  <a:lnTo>
                    <a:pt x="0" y="1279"/>
                  </a:lnTo>
                  <a:lnTo>
                    <a:pt x="20" y="1318"/>
                  </a:lnTo>
                  <a:lnTo>
                    <a:pt x="78" y="1357"/>
                  </a:lnTo>
                  <a:lnTo>
                    <a:pt x="136" y="1376"/>
                  </a:lnTo>
                  <a:lnTo>
                    <a:pt x="194" y="1396"/>
                  </a:lnTo>
                  <a:lnTo>
                    <a:pt x="252" y="1376"/>
                  </a:lnTo>
                  <a:lnTo>
                    <a:pt x="272" y="1357"/>
                  </a:lnTo>
                  <a:lnTo>
                    <a:pt x="291" y="1338"/>
                  </a:lnTo>
                  <a:lnTo>
                    <a:pt x="349" y="1105"/>
                  </a:lnTo>
                  <a:lnTo>
                    <a:pt x="756" y="1105"/>
                  </a:lnTo>
                  <a:lnTo>
                    <a:pt x="815" y="1338"/>
                  </a:lnTo>
                  <a:lnTo>
                    <a:pt x="834" y="1357"/>
                  </a:lnTo>
                  <a:lnTo>
                    <a:pt x="853" y="1376"/>
                  </a:lnTo>
                  <a:lnTo>
                    <a:pt x="912" y="1396"/>
                  </a:lnTo>
                  <a:lnTo>
                    <a:pt x="970" y="1376"/>
                  </a:lnTo>
                  <a:lnTo>
                    <a:pt x="1047" y="1357"/>
                  </a:lnTo>
                  <a:lnTo>
                    <a:pt x="1086" y="1318"/>
                  </a:lnTo>
                  <a:lnTo>
                    <a:pt x="1105" y="1279"/>
                  </a:lnTo>
                  <a:lnTo>
                    <a:pt x="1105" y="1260"/>
                  </a:lnTo>
                  <a:lnTo>
                    <a:pt x="737" y="97"/>
                  </a:lnTo>
                  <a:lnTo>
                    <a:pt x="718" y="58"/>
                  </a:lnTo>
                  <a:lnTo>
                    <a:pt x="679" y="1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2"/>
            <p:cNvSpPr/>
            <p:nvPr/>
          </p:nvSpPr>
          <p:spPr>
            <a:xfrm>
              <a:off x="5163525" y="301600"/>
              <a:ext cx="24750" cy="34425"/>
            </a:xfrm>
            <a:custGeom>
              <a:avLst/>
              <a:gdLst/>
              <a:ahLst/>
              <a:cxnLst/>
              <a:rect l="l" t="t" r="r" b="b"/>
              <a:pathLst>
                <a:path w="990" h="1377" extrusionOk="0">
                  <a:moveTo>
                    <a:pt x="59" y="0"/>
                  </a:moveTo>
                  <a:lnTo>
                    <a:pt x="2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20" y="175"/>
                  </a:lnTo>
                  <a:lnTo>
                    <a:pt x="20" y="214"/>
                  </a:lnTo>
                  <a:lnTo>
                    <a:pt x="59" y="252"/>
                  </a:lnTo>
                  <a:lnTo>
                    <a:pt x="350" y="252"/>
                  </a:lnTo>
                  <a:lnTo>
                    <a:pt x="350" y="1280"/>
                  </a:lnTo>
                  <a:lnTo>
                    <a:pt x="369" y="1319"/>
                  </a:lnTo>
                  <a:lnTo>
                    <a:pt x="408" y="1357"/>
                  </a:lnTo>
                  <a:lnTo>
                    <a:pt x="446" y="1377"/>
                  </a:lnTo>
                  <a:lnTo>
                    <a:pt x="563" y="1377"/>
                  </a:lnTo>
                  <a:lnTo>
                    <a:pt x="602" y="1357"/>
                  </a:lnTo>
                  <a:lnTo>
                    <a:pt x="640" y="1319"/>
                  </a:lnTo>
                  <a:lnTo>
                    <a:pt x="640" y="1280"/>
                  </a:lnTo>
                  <a:lnTo>
                    <a:pt x="640" y="252"/>
                  </a:lnTo>
                  <a:lnTo>
                    <a:pt x="950" y="252"/>
                  </a:lnTo>
                  <a:lnTo>
                    <a:pt x="970" y="214"/>
                  </a:lnTo>
                  <a:lnTo>
                    <a:pt x="989" y="175"/>
                  </a:lnTo>
                  <a:lnTo>
                    <a:pt x="989" y="117"/>
                  </a:lnTo>
                  <a:lnTo>
                    <a:pt x="989" y="78"/>
                  </a:lnTo>
                  <a:lnTo>
                    <a:pt x="970" y="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2"/>
            <p:cNvSpPr/>
            <p:nvPr/>
          </p:nvSpPr>
          <p:spPr>
            <a:xfrm>
              <a:off x="5205700" y="301600"/>
              <a:ext cx="28600" cy="34425"/>
            </a:xfrm>
            <a:custGeom>
              <a:avLst/>
              <a:gdLst/>
              <a:ahLst/>
              <a:cxnLst/>
              <a:rect l="l" t="t" r="r" b="b"/>
              <a:pathLst>
                <a:path w="1144" h="1377" extrusionOk="0">
                  <a:moveTo>
                    <a:pt x="97" y="0"/>
                  </a:moveTo>
                  <a:lnTo>
                    <a:pt x="39" y="20"/>
                  </a:lnTo>
                  <a:lnTo>
                    <a:pt x="0" y="78"/>
                  </a:lnTo>
                  <a:lnTo>
                    <a:pt x="0" y="136"/>
                  </a:lnTo>
                  <a:lnTo>
                    <a:pt x="0" y="1280"/>
                  </a:lnTo>
                  <a:lnTo>
                    <a:pt x="0" y="1319"/>
                  </a:lnTo>
                  <a:lnTo>
                    <a:pt x="39" y="1357"/>
                  </a:lnTo>
                  <a:lnTo>
                    <a:pt x="97" y="1377"/>
                  </a:lnTo>
                  <a:lnTo>
                    <a:pt x="194" y="1377"/>
                  </a:lnTo>
                  <a:lnTo>
                    <a:pt x="252" y="1357"/>
                  </a:lnTo>
                  <a:lnTo>
                    <a:pt x="271" y="1319"/>
                  </a:lnTo>
                  <a:lnTo>
                    <a:pt x="291" y="1280"/>
                  </a:lnTo>
                  <a:lnTo>
                    <a:pt x="291" y="563"/>
                  </a:lnTo>
                  <a:lnTo>
                    <a:pt x="465" y="892"/>
                  </a:lnTo>
                  <a:lnTo>
                    <a:pt x="504" y="931"/>
                  </a:lnTo>
                  <a:lnTo>
                    <a:pt x="620" y="931"/>
                  </a:lnTo>
                  <a:lnTo>
                    <a:pt x="659" y="892"/>
                  </a:lnTo>
                  <a:lnTo>
                    <a:pt x="834" y="582"/>
                  </a:lnTo>
                  <a:lnTo>
                    <a:pt x="834" y="1280"/>
                  </a:lnTo>
                  <a:lnTo>
                    <a:pt x="853" y="1319"/>
                  </a:lnTo>
                  <a:lnTo>
                    <a:pt x="892" y="1357"/>
                  </a:lnTo>
                  <a:lnTo>
                    <a:pt x="931" y="1377"/>
                  </a:lnTo>
                  <a:lnTo>
                    <a:pt x="1047" y="1377"/>
                  </a:lnTo>
                  <a:lnTo>
                    <a:pt x="1086" y="1357"/>
                  </a:lnTo>
                  <a:lnTo>
                    <a:pt x="1124" y="1319"/>
                  </a:lnTo>
                  <a:lnTo>
                    <a:pt x="1144" y="1280"/>
                  </a:lnTo>
                  <a:lnTo>
                    <a:pt x="1144" y="136"/>
                  </a:lnTo>
                  <a:lnTo>
                    <a:pt x="1124" y="78"/>
                  </a:lnTo>
                  <a:lnTo>
                    <a:pt x="1086" y="20"/>
                  </a:lnTo>
                  <a:lnTo>
                    <a:pt x="1047" y="0"/>
                  </a:lnTo>
                  <a:lnTo>
                    <a:pt x="911" y="0"/>
                  </a:lnTo>
                  <a:lnTo>
                    <a:pt x="872" y="20"/>
                  </a:lnTo>
                  <a:lnTo>
                    <a:pt x="814" y="59"/>
                  </a:lnTo>
                  <a:lnTo>
                    <a:pt x="756" y="136"/>
                  </a:lnTo>
                  <a:lnTo>
                    <a:pt x="562" y="485"/>
                  </a:lnTo>
                  <a:lnTo>
                    <a:pt x="368" y="136"/>
                  </a:lnTo>
                  <a:lnTo>
                    <a:pt x="310" y="59"/>
                  </a:lnTo>
                  <a:lnTo>
                    <a:pt x="271" y="2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1" name="Google Shape;1891;p42"/>
          <p:cNvGrpSpPr/>
          <p:nvPr/>
        </p:nvGrpSpPr>
        <p:grpSpPr>
          <a:xfrm>
            <a:off x="2583227" y="-2819922"/>
            <a:ext cx="384308" cy="369165"/>
            <a:chOff x="5509550" y="238125"/>
            <a:chExt cx="204050" cy="198700"/>
          </a:xfrm>
        </p:grpSpPr>
        <p:sp>
          <p:nvSpPr>
            <p:cNvPr id="1892" name="Google Shape;1892;p42"/>
            <p:cNvSpPr/>
            <p:nvPr/>
          </p:nvSpPr>
          <p:spPr>
            <a:xfrm>
              <a:off x="5622950" y="296750"/>
              <a:ext cx="90650" cy="128450"/>
            </a:xfrm>
            <a:custGeom>
              <a:avLst/>
              <a:gdLst/>
              <a:ahLst/>
              <a:cxnLst/>
              <a:rect l="l" t="t" r="r" b="b"/>
              <a:pathLst>
                <a:path w="3626" h="5138" extrusionOk="0">
                  <a:moveTo>
                    <a:pt x="3509" y="1"/>
                  </a:moveTo>
                  <a:lnTo>
                    <a:pt x="3470" y="20"/>
                  </a:lnTo>
                  <a:lnTo>
                    <a:pt x="3431" y="39"/>
                  </a:lnTo>
                  <a:lnTo>
                    <a:pt x="3393" y="78"/>
                  </a:lnTo>
                  <a:lnTo>
                    <a:pt x="3393" y="117"/>
                  </a:lnTo>
                  <a:lnTo>
                    <a:pt x="3393" y="4789"/>
                  </a:lnTo>
                  <a:lnTo>
                    <a:pt x="3373" y="4847"/>
                  </a:lnTo>
                  <a:lnTo>
                    <a:pt x="3354" y="4886"/>
                  </a:lnTo>
                  <a:lnTo>
                    <a:pt x="3315" y="4905"/>
                  </a:lnTo>
                  <a:lnTo>
                    <a:pt x="117" y="4905"/>
                  </a:lnTo>
                  <a:lnTo>
                    <a:pt x="58" y="4924"/>
                  </a:lnTo>
                  <a:lnTo>
                    <a:pt x="39" y="4944"/>
                  </a:lnTo>
                  <a:lnTo>
                    <a:pt x="0" y="4982"/>
                  </a:lnTo>
                  <a:lnTo>
                    <a:pt x="0" y="5021"/>
                  </a:lnTo>
                  <a:lnTo>
                    <a:pt x="0" y="5079"/>
                  </a:lnTo>
                  <a:lnTo>
                    <a:pt x="39" y="5099"/>
                  </a:lnTo>
                  <a:lnTo>
                    <a:pt x="58" y="5138"/>
                  </a:lnTo>
                  <a:lnTo>
                    <a:pt x="3354" y="5138"/>
                  </a:lnTo>
                  <a:lnTo>
                    <a:pt x="3412" y="5118"/>
                  </a:lnTo>
                  <a:lnTo>
                    <a:pt x="3470" y="5079"/>
                  </a:lnTo>
                  <a:lnTo>
                    <a:pt x="3528" y="5041"/>
                  </a:lnTo>
                  <a:lnTo>
                    <a:pt x="3567" y="4982"/>
                  </a:lnTo>
                  <a:lnTo>
                    <a:pt x="3587" y="4924"/>
                  </a:lnTo>
                  <a:lnTo>
                    <a:pt x="3606" y="4866"/>
                  </a:lnTo>
                  <a:lnTo>
                    <a:pt x="3625" y="4789"/>
                  </a:lnTo>
                  <a:lnTo>
                    <a:pt x="3625" y="117"/>
                  </a:lnTo>
                  <a:lnTo>
                    <a:pt x="3606" y="78"/>
                  </a:lnTo>
                  <a:lnTo>
                    <a:pt x="3587" y="39"/>
                  </a:lnTo>
                  <a:lnTo>
                    <a:pt x="3548" y="20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2"/>
            <p:cNvSpPr/>
            <p:nvPr/>
          </p:nvSpPr>
          <p:spPr>
            <a:xfrm>
              <a:off x="5509550" y="238125"/>
              <a:ext cx="204050" cy="187075"/>
            </a:xfrm>
            <a:custGeom>
              <a:avLst/>
              <a:gdLst/>
              <a:ahLst/>
              <a:cxnLst/>
              <a:rect l="l" t="t" r="r" b="b"/>
              <a:pathLst>
                <a:path w="8162" h="7483" extrusionOk="0">
                  <a:moveTo>
                    <a:pt x="272" y="0"/>
                  </a:moveTo>
                  <a:lnTo>
                    <a:pt x="214" y="19"/>
                  </a:lnTo>
                  <a:lnTo>
                    <a:pt x="155" y="58"/>
                  </a:lnTo>
                  <a:lnTo>
                    <a:pt x="97" y="97"/>
                  </a:lnTo>
                  <a:lnTo>
                    <a:pt x="58" y="155"/>
                  </a:lnTo>
                  <a:lnTo>
                    <a:pt x="20" y="213"/>
                  </a:lnTo>
                  <a:lnTo>
                    <a:pt x="0" y="271"/>
                  </a:lnTo>
                  <a:lnTo>
                    <a:pt x="0" y="349"/>
                  </a:lnTo>
                  <a:lnTo>
                    <a:pt x="0" y="7134"/>
                  </a:lnTo>
                  <a:lnTo>
                    <a:pt x="0" y="7211"/>
                  </a:lnTo>
                  <a:lnTo>
                    <a:pt x="20" y="7269"/>
                  </a:lnTo>
                  <a:lnTo>
                    <a:pt x="58" y="7327"/>
                  </a:lnTo>
                  <a:lnTo>
                    <a:pt x="97" y="7386"/>
                  </a:lnTo>
                  <a:lnTo>
                    <a:pt x="155" y="7424"/>
                  </a:lnTo>
                  <a:lnTo>
                    <a:pt x="214" y="7463"/>
                  </a:lnTo>
                  <a:lnTo>
                    <a:pt x="272" y="7483"/>
                  </a:lnTo>
                  <a:lnTo>
                    <a:pt x="698" y="7483"/>
                  </a:lnTo>
                  <a:lnTo>
                    <a:pt x="737" y="7444"/>
                  </a:lnTo>
                  <a:lnTo>
                    <a:pt x="756" y="7424"/>
                  </a:lnTo>
                  <a:lnTo>
                    <a:pt x="756" y="7366"/>
                  </a:lnTo>
                  <a:lnTo>
                    <a:pt x="756" y="7327"/>
                  </a:lnTo>
                  <a:lnTo>
                    <a:pt x="737" y="7289"/>
                  </a:lnTo>
                  <a:lnTo>
                    <a:pt x="698" y="7269"/>
                  </a:lnTo>
                  <a:lnTo>
                    <a:pt x="640" y="7250"/>
                  </a:lnTo>
                  <a:lnTo>
                    <a:pt x="310" y="7250"/>
                  </a:lnTo>
                  <a:lnTo>
                    <a:pt x="272" y="7231"/>
                  </a:lnTo>
                  <a:lnTo>
                    <a:pt x="252" y="7192"/>
                  </a:lnTo>
                  <a:lnTo>
                    <a:pt x="233" y="7134"/>
                  </a:lnTo>
                  <a:lnTo>
                    <a:pt x="233" y="349"/>
                  </a:lnTo>
                  <a:lnTo>
                    <a:pt x="252" y="291"/>
                  </a:lnTo>
                  <a:lnTo>
                    <a:pt x="272" y="271"/>
                  </a:lnTo>
                  <a:lnTo>
                    <a:pt x="310" y="233"/>
                  </a:lnTo>
                  <a:lnTo>
                    <a:pt x="7851" y="233"/>
                  </a:lnTo>
                  <a:lnTo>
                    <a:pt x="7890" y="271"/>
                  </a:lnTo>
                  <a:lnTo>
                    <a:pt x="7909" y="291"/>
                  </a:lnTo>
                  <a:lnTo>
                    <a:pt x="7929" y="349"/>
                  </a:lnTo>
                  <a:lnTo>
                    <a:pt x="7929" y="1745"/>
                  </a:lnTo>
                  <a:lnTo>
                    <a:pt x="7929" y="1783"/>
                  </a:lnTo>
                  <a:lnTo>
                    <a:pt x="7967" y="1822"/>
                  </a:lnTo>
                  <a:lnTo>
                    <a:pt x="8006" y="1842"/>
                  </a:lnTo>
                  <a:lnTo>
                    <a:pt x="8045" y="1861"/>
                  </a:lnTo>
                  <a:lnTo>
                    <a:pt x="8084" y="1842"/>
                  </a:lnTo>
                  <a:lnTo>
                    <a:pt x="8123" y="1822"/>
                  </a:lnTo>
                  <a:lnTo>
                    <a:pt x="8142" y="1783"/>
                  </a:lnTo>
                  <a:lnTo>
                    <a:pt x="8161" y="1745"/>
                  </a:lnTo>
                  <a:lnTo>
                    <a:pt x="8161" y="349"/>
                  </a:lnTo>
                  <a:lnTo>
                    <a:pt x="8142" y="271"/>
                  </a:lnTo>
                  <a:lnTo>
                    <a:pt x="8123" y="213"/>
                  </a:lnTo>
                  <a:lnTo>
                    <a:pt x="8103" y="155"/>
                  </a:lnTo>
                  <a:lnTo>
                    <a:pt x="8064" y="97"/>
                  </a:lnTo>
                  <a:lnTo>
                    <a:pt x="8006" y="58"/>
                  </a:lnTo>
                  <a:lnTo>
                    <a:pt x="7948" y="19"/>
                  </a:lnTo>
                  <a:lnTo>
                    <a:pt x="7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2"/>
            <p:cNvSpPr/>
            <p:nvPr/>
          </p:nvSpPr>
          <p:spPr>
            <a:xfrm>
              <a:off x="5525525" y="352475"/>
              <a:ext cx="98425" cy="84350"/>
            </a:xfrm>
            <a:custGeom>
              <a:avLst/>
              <a:gdLst/>
              <a:ahLst/>
              <a:cxnLst/>
              <a:rect l="l" t="t" r="r" b="b"/>
              <a:pathLst>
                <a:path w="3937" h="3374" extrusionOk="0">
                  <a:moveTo>
                    <a:pt x="583" y="233"/>
                  </a:moveTo>
                  <a:lnTo>
                    <a:pt x="563" y="408"/>
                  </a:lnTo>
                  <a:lnTo>
                    <a:pt x="331" y="408"/>
                  </a:lnTo>
                  <a:lnTo>
                    <a:pt x="292" y="389"/>
                  </a:lnTo>
                  <a:lnTo>
                    <a:pt x="272" y="369"/>
                  </a:lnTo>
                  <a:lnTo>
                    <a:pt x="253" y="350"/>
                  </a:lnTo>
                  <a:lnTo>
                    <a:pt x="234" y="311"/>
                  </a:lnTo>
                  <a:lnTo>
                    <a:pt x="253" y="272"/>
                  </a:lnTo>
                  <a:lnTo>
                    <a:pt x="272" y="253"/>
                  </a:lnTo>
                  <a:lnTo>
                    <a:pt x="292" y="233"/>
                  </a:lnTo>
                  <a:close/>
                  <a:moveTo>
                    <a:pt x="3645" y="233"/>
                  </a:moveTo>
                  <a:lnTo>
                    <a:pt x="3684" y="253"/>
                  </a:lnTo>
                  <a:lnTo>
                    <a:pt x="3703" y="272"/>
                  </a:lnTo>
                  <a:lnTo>
                    <a:pt x="3703" y="311"/>
                  </a:lnTo>
                  <a:lnTo>
                    <a:pt x="3703" y="350"/>
                  </a:lnTo>
                  <a:lnTo>
                    <a:pt x="3684" y="369"/>
                  </a:lnTo>
                  <a:lnTo>
                    <a:pt x="3645" y="389"/>
                  </a:lnTo>
                  <a:lnTo>
                    <a:pt x="3626" y="408"/>
                  </a:lnTo>
                  <a:lnTo>
                    <a:pt x="3451" y="408"/>
                  </a:lnTo>
                  <a:lnTo>
                    <a:pt x="3451" y="233"/>
                  </a:lnTo>
                  <a:close/>
                  <a:moveTo>
                    <a:pt x="2114" y="233"/>
                  </a:moveTo>
                  <a:lnTo>
                    <a:pt x="2269" y="3141"/>
                  </a:lnTo>
                  <a:lnTo>
                    <a:pt x="505" y="3141"/>
                  </a:lnTo>
                  <a:lnTo>
                    <a:pt x="505" y="3122"/>
                  </a:lnTo>
                  <a:lnTo>
                    <a:pt x="815" y="233"/>
                  </a:lnTo>
                  <a:close/>
                  <a:moveTo>
                    <a:pt x="2637" y="233"/>
                  </a:moveTo>
                  <a:lnTo>
                    <a:pt x="2870" y="3141"/>
                  </a:lnTo>
                  <a:lnTo>
                    <a:pt x="2502" y="3141"/>
                  </a:lnTo>
                  <a:lnTo>
                    <a:pt x="2347" y="233"/>
                  </a:lnTo>
                  <a:close/>
                  <a:moveTo>
                    <a:pt x="3199" y="233"/>
                  </a:moveTo>
                  <a:lnTo>
                    <a:pt x="3510" y="3122"/>
                  </a:lnTo>
                  <a:lnTo>
                    <a:pt x="3510" y="3141"/>
                  </a:lnTo>
                  <a:lnTo>
                    <a:pt x="3103" y="3141"/>
                  </a:lnTo>
                  <a:lnTo>
                    <a:pt x="2870" y="233"/>
                  </a:lnTo>
                  <a:close/>
                  <a:moveTo>
                    <a:pt x="272" y="1"/>
                  </a:moveTo>
                  <a:lnTo>
                    <a:pt x="214" y="20"/>
                  </a:lnTo>
                  <a:lnTo>
                    <a:pt x="156" y="59"/>
                  </a:lnTo>
                  <a:lnTo>
                    <a:pt x="98" y="98"/>
                  </a:lnTo>
                  <a:lnTo>
                    <a:pt x="59" y="137"/>
                  </a:lnTo>
                  <a:lnTo>
                    <a:pt x="40" y="195"/>
                  </a:lnTo>
                  <a:lnTo>
                    <a:pt x="20" y="253"/>
                  </a:lnTo>
                  <a:lnTo>
                    <a:pt x="1" y="311"/>
                  </a:lnTo>
                  <a:lnTo>
                    <a:pt x="20" y="389"/>
                  </a:lnTo>
                  <a:lnTo>
                    <a:pt x="40" y="447"/>
                  </a:lnTo>
                  <a:lnTo>
                    <a:pt x="59" y="485"/>
                  </a:lnTo>
                  <a:lnTo>
                    <a:pt x="98" y="544"/>
                  </a:lnTo>
                  <a:lnTo>
                    <a:pt x="156" y="582"/>
                  </a:lnTo>
                  <a:lnTo>
                    <a:pt x="214" y="602"/>
                  </a:lnTo>
                  <a:lnTo>
                    <a:pt x="272" y="621"/>
                  </a:lnTo>
                  <a:lnTo>
                    <a:pt x="331" y="641"/>
                  </a:lnTo>
                  <a:lnTo>
                    <a:pt x="524" y="641"/>
                  </a:lnTo>
                  <a:lnTo>
                    <a:pt x="272" y="3083"/>
                  </a:lnTo>
                  <a:lnTo>
                    <a:pt x="272" y="3199"/>
                  </a:lnTo>
                  <a:lnTo>
                    <a:pt x="331" y="3296"/>
                  </a:lnTo>
                  <a:lnTo>
                    <a:pt x="369" y="3335"/>
                  </a:lnTo>
                  <a:lnTo>
                    <a:pt x="427" y="3354"/>
                  </a:lnTo>
                  <a:lnTo>
                    <a:pt x="486" y="3374"/>
                  </a:lnTo>
                  <a:lnTo>
                    <a:pt x="3529" y="3374"/>
                  </a:lnTo>
                  <a:lnTo>
                    <a:pt x="3587" y="3354"/>
                  </a:lnTo>
                  <a:lnTo>
                    <a:pt x="3645" y="3335"/>
                  </a:lnTo>
                  <a:lnTo>
                    <a:pt x="3684" y="3296"/>
                  </a:lnTo>
                  <a:lnTo>
                    <a:pt x="3742" y="3199"/>
                  </a:lnTo>
                  <a:lnTo>
                    <a:pt x="3742" y="3083"/>
                  </a:lnTo>
                  <a:lnTo>
                    <a:pt x="3490" y="641"/>
                  </a:lnTo>
                  <a:lnTo>
                    <a:pt x="3626" y="641"/>
                  </a:lnTo>
                  <a:lnTo>
                    <a:pt x="3684" y="621"/>
                  </a:lnTo>
                  <a:lnTo>
                    <a:pt x="3742" y="602"/>
                  </a:lnTo>
                  <a:lnTo>
                    <a:pt x="3800" y="582"/>
                  </a:lnTo>
                  <a:lnTo>
                    <a:pt x="3839" y="544"/>
                  </a:lnTo>
                  <a:lnTo>
                    <a:pt x="3878" y="485"/>
                  </a:lnTo>
                  <a:lnTo>
                    <a:pt x="3917" y="447"/>
                  </a:lnTo>
                  <a:lnTo>
                    <a:pt x="3936" y="389"/>
                  </a:lnTo>
                  <a:lnTo>
                    <a:pt x="3936" y="311"/>
                  </a:lnTo>
                  <a:lnTo>
                    <a:pt x="3936" y="253"/>
                  </a:lnTo>
                  <a:lnTo>
                    <a:pt x="3917" y="195"/>
                  </a:lnTo>
                  <a:lnTo>
                    <a:pt x="3878" y="137"/>
                  </a:lnTo>
                  <a:lnTo>
                    <a:pt x="3839" y="98"/>
                  </a:lnTo>
                  <a:lnTo>
                    <a:pt x="3800" y="59"/>
                  </a:lnTo>
                  <a:lnTo>
                    <a:pt x="3742" y="20"/>
                  </a:lnTo>
                  <a:lnTo>
                    <a:pt x="3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2"/>
            <p:cNvSpPr/>
            <p:nvPr/>
          </p:nvSpPr>
          <p:spPr>
            <a:xfrm>
              <a:off x="5638950" y="352475"/>
              <a:ext cx="26175" cy="26200"/>
            </a:xfrm>
            <a:custGeom>
              <a:avLst/>
              <a:gdLst/>
              <a:ahLst/>
              <a:cxnLst/>
              <a:rect l="l" t="t" r="r" b="b"/>
              <a:pathLst>
                <a:path w="1047" h="1048" extrusionOk="0">
                  <a:moveTo>
                    <a:pt x="814" y="233"/>
                  </a:moveTo>
                  <a:lnTo>
                    <a:pt x="814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13" y="1"/>
                  </a:moveTo>
                  <a:lnTo>
                    <a:pt x="136" y="20"/>
                  </a:lnTo>
                  <a:lnTo>
                    <a:pt x="58" y="59"/>
                  </a:lnTo>
                  <a:lnTo>
                    <a:pt x="19" y="137"/>
                  </a:lnTo>
                  <a:lnTo>
                    <a:pt x="0" y="214"/>
                  </a:lnTo>
                  <a:lnTo>
                    <a:pt x="0" y="815"/>
                  </a:lnTo>
                  <a:lnTo>
                    <a:pt x="19" y="912"/>
                  </a:lnTo>
                  <a:lnTo>
                    <a:pt x="58" y="970"/>
                  </a:lnTo>
                  <a:lnTo>
                    <a:pt x="136" y="1028"/>
                  </a:lnTo>
                  <a:lnTo>
                    <a:pt x="213" y="1048"/>
                  </a:lnTo>
                  <a:lnTo>
                    <a:pt x="814" y="1048"/>
                  </a:lnTo>
                  <a:lnTo>
                    <a:pt x="911" y="1028"/>
                  </a:lnTo>
                  <a:lnTo>
                    <a:pt x="969" y="970"/>
                  </a:lnTo>
                  <a:lnTo>
                    <a:pt x="1027" y="912"/>
                  </a:lnTo>
                  <a:lnTo>
                    <a:pt x="1047" y="815"/>
                  </a:lnTo>
                  <a:lnTo>
                    <a:pt x="1047" y="214"/>
                  </a:lnTo>
                  <a:lnTo>
                    <a:pt x="1027" y="137"/>
                  </a:lnTo>
                  <a:lnTo>
                    <a:pt x="969" y="59"/>
                  </a:lnTo>
                  <a:lnTo>
                    <a:pt x="911" y="20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2"/>
            <p:cNvSpPr/>
            <p:nvPr/>
          </p:nvSpPr>
          <p:spPr>
            <a:xfrm>
              <a:off x="5670925" y="352475"/>
              <a:ext cx="26675" cy="26200"/>
            </a:xfrm>
            <a:custGeom>
              <a:avLst/>
              <a:gdLst/>
              <a:ahLst/>
              <a:cxnLst/>
              <a:rect l="l" t="t" r="r" b="b"/>
              <a:pathLst>
                <a:path w="1067" h="1048" extrusionOk="0">
                  <a:moveTo>
                    <a:pt x="834" y="233"/>
                  </a:moveTo>
                  <a:lnTo>
                    <a:pt x="834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33" y="1"/>
                  </a:moveTo>
                  <a:lnTo>
                    <a:pt x="155" y="20"/>
                  </a:lnTo>
                  <a:lnTo>
                    <a:pt x="78" y="59"/>
                  </a:lnTo>
                  <a:lnTo>
                    <a:pt x="20" y="137"/>
                  </a:lnTo>
                  <a:lnTo>
                    <a:pt x="0" y="214"/>
                  </a:lnTo>
                  <a:lnTo>
                    <a:pt x="0" y="815"/>
                  </a:lnTo>
                  <a:lnTo>
                    <a:pt x="20" y="912"/>
                  </a:lnTo>
                  <a:lnTo>
                    <a:pt x="78" y="970"/>
                  </a:lnTo>
                  <a:lnTo>
                    <a:pt x="155" y="1028"/>
                  </a:lnTo>
                  <a:lnTo>
                    <a:pt x="233" y="1048"/>
                  </a:lnTo>
                  <a:lnTo>
                    <a:pt x="834" y="1048"/>
                  </a:lnTo>
                  <a:lnTo>
                    <a:pt x="911" y="1028"/>
                  </a:lnTo>
                  <a:lnTo>
                    <a:pt x="989" y="970"/>
                  </a:lnTo>
                  <a:lnTo>
                    <a:pt x="1047" y="912"/>
                  </a:lnTo>
                  <a:lnTo>
                    <a:pt x="1067" y="815"/>
                  </a:lnTo>
                  <a:lnTo>
                    <a:pt x="1067" y="214"/>
                  </a:lnTo>
                  <a:lnTo>
                    <a:pt x="1047" y="137"/>
                  </a:lnTo>
                  <a:lnTo>
                    <a:pt x="989" y="59"/>
                  </a:lnTo>
                  <a:lnTo>
                    <a:pt x="911" y="2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2"/>
            <p:cNvSpPr/>
            <p:nvPr/>
          </p:nvSpPr>
          <p:spPr>
            <a:xfrm>
              <a:off x="5638950" y="383975"/>
              <a:ext cx="26175" cy="26200"/>
            </a:xfrm>
            <a:custGeom>
              <a:avLst/>
              <a:gdLst/>
              <a:ahLst/>
              <a:cxnLst/>
              <a:rect l="l" t="t" r="r" b="b"/>
              <a:pathLst>
                <a:path w="1047" h="1048" extrusionOk="0">
                  <a:moveTo>
                    <a:pt x="814" y="233"/>
                  </a:moveTo>
                  <a:lnTo>
                    <a:pt x="814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13" y="1"/>
                  </a:moveTo>
                  <a:lnTo>
                    <a:pt x="136" y="20"/>
                  </a:lnTo>
                  <a:lnTo>
                    <a:pt x="58" y="59"/>
                  </a:lnTo>
                  <a:lnTo>
                    <a:pt x="19" y="137"/>
                  </a:lnTo>
                  <a:lnTo>
                    <a:pt x="0" y="233"/>
                  </a:lnTo>
                  <a:lnTo>
                    <a:pt x="0" y="815"/>
                  </a:lnTo>
                  <a:lnTo>
                    <a:pt x="19" y="912"/>
                  </a:lnTo>
                  <a:lnTo>
                    <a:pt x="58" y="989"/>
                  </a:lnTo>
                  <a:lnTo>
                    <a:pt x="136" y="1028"/>
                  </a:lnTo>
                  <a:lnTo>
                    <a:pt x="213" y="1048"/>
                  </a:lnTo>
                  <a:lnTo>
                    <a:pt x="814" y="1048"/>
                  </a:lnTo>
                  <a:lnTo>
                    <a:pt x="911" y="1028"/>
                  </a:lnTo>
                  <a:lnTo>
                    <a:pt x="969" y="989"/>
                  </a:lnTo>
                  <a:lnTo>
                    <a:pt x="1027" y="912"/>
                  </a:lnTo>
                  <a:lnTo>
                    <a:pt x="1047" y="815"/>
                  </a:lnTo>
                  <a:lnTo>
                    <a:pt x="1047" y="233"/>
                  </a:lnTo>
                  <a:lnTo>
                    <a:pt x="1027" y="137"/>
                  </a:lnTo>
                  <a:lnTo>
                    <a:pt x="969" y="59"/>
                  </a:lnTo>
                  <a:lnTo>
                    <a:pt x="911" y="20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2"/>
            <p:cNvSpPr/>
            <p:nvPr/>
          </p:nvSpPr>
          <p:spPr>
            <a:xfrm>
              <a:off x="5670925" y="383975"/>
              <a:ext cx="26675" cy="26200"/>
            </a:xfrm>
            <a:custGeom>
              <a:avLst/>
              <a:gdLst/>
              <a:ahLst/>
              <a:cxnLst/>
              <a:rect l="l" t="t" r="r" b="b"/>
              <a:pathLst>
                <a:path w="1067" h="1048" extrusionOk="0">
                  <a:moveTo>
                    <a:pt x="834" y="233"/>
                  </a:moveTo>
                  <a:lnTo>
                    <a:pt x="834" y="815"/>
                  </a:lnTo>
                  <a:lnTo>
                    <a:pt x="233" y="815"/>
                  </a:lnTo>
                  <a:lnTo>
                    <a:pt x="233" y="233"/>
                  </a:lnTo>
                  <a:close/>
                  <a:moveTo>
                    <a:pt x="233" y="1"/>
                  </a:moveTo>
                  <a:lnTo>
                    <a:pt x="155" y="20"/>
                  </a:lnTo>
                  <a:lnTo>
                    <a:pt x="78" y="59"/>
                  </a:lnTo>
                  <a:lnTo>
                    <a:pt x="20" y="137"/>
                  </a:lnTo>
                  <a:lnTo>
                    <a:pt x="0" y="233"/>
                  </a:lnTo>
                  <a:lnTo>
                    <a:pt x="0" y="815"/>
                  </a:lnTo>
                  <a:lnTo>
                    <a:pt x="20" y="912"/>
                  </a:lnTo>
                  <a:lnTo>
                    <a:pt x="78" y="989"/>
                  </a:lnTo>
                  <a:lnTo>
                    <a:pt x="155" y="1028"/>
                  </a:lnTo>
                  <a:lnTo>
                    <a:pt x="233" y="1048"/>
                  </a:lnTo>
                  <a:lnTo>
                    <a:pt x="834" y="1048"/>
                  </a:lnTo>
                  <a:lnTo>
                    <a:pt x="911" y="1028"/>
                  </a:lnTo>
                  <a:lnTo>
                    <a:pt x="989" y="989"/>
                  </a:lnTo>
                  <a:lnTo>
                    <a:pt x="1047" y="912"/>
                  </a:lnTo>
                  <a:lnTo>
                    <a:pt x="1067" y="815"/>
                  </a:lnTo>
                  <a:lnTo>
                    <a:pt x="1067" y="233"/>
                  </a:lnTo>
                  <a:lnTo>
                    <a:pt x="1047" y="137"/>
                  </a:lnTo>
                  <a:lnTo>
                    <a:pt x="989" y="59"/>
                  </a:lnTo>
                  <a:lnTo>
                    <a:pt x="911" y="2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2"/>
            <p:cNvSpPr/>
            <p:nvPr/>
          </p:nvSpPr>
          <p:spPr>
            <a:xfrm>
              <a:off x="5525525" y="254600"/>
              <a:ext cx="172075" cy="81925"/>
            </a:xfrm>
            <a:custGeom>
              <a:avLst/>
              <a:gdLst/>
              <a:ahLst/>
              <a:cxnLst/>
              <a:rect l="l" t="t" r="r" b="b"/>
              <a:pathLst>
                <a:path w="6883" h="3277" extrusionOk="0">
                  <a:moveTo>
                    <a:pt x="6572" y="233"/>
                  </a:moveTo>
                  <a:lnTo>
                    <a:pt x="6611" y="252"/>
                  </a:lnTo>
                  <a:lnTo>
                    <a:pt x="6631" y="291"/>
                  </a:lnTo>
                  <a:lnTo>
                    <a:pt x="6650" y="330"/>
                  </a:lnTo>
                  <a:lnTo>
                    <a:pt x="6650" y="2947"/>
                  </a:lnTo>
                  <a:lnTo>
                    <a:pt x="6631" y="2985"/>
                  </a:lnTo>
                  <a:lnTo>
                    <a:pt x="6611" y="3024"/>
                  </a:lnTo>
                  <a:lnTo>
                    <a:pt x="6572" y="3044"/>
                  </a:lnTo>
                  <a:lnTo>
                    <a:pt x="311" y="3044"/>
                  </a:lnTo>
                  <a:lnTo>
                    <a:pt x="272" y="3024"/>
                  </a:lnTo>
                  <a:lnTo>
                    <a:pt x="253" y="2985"/>
                  </a:lnTo>
                  <a:lnTo>
                    <a:pt x="234" y="2947"/>
                  </a:lnTo>
                  <a:lnTo>
                    <a:pt x="234" y="330"/>
                  </a:lnTo>
                  <a:lnTo>
                    <a:pt x="253" y="291"/>
                  </a:lnTo>
                  <a:lnTo>
                    <a:pt x="272" y="252"/>
                  </a:lnTo>
                  <a:lnTo>
                    <a:pt x="311" y="233"/>
                  </a:lnTo>
                  <a:close/>
                  <a:moveTo>
                    <a:pt x="272" y="0"/>
                  </a:moveTo>
                  <a:lnTo>
                    <a:pt x="214" y="19"/>
                  </a:lnTo>
                  <a:lnTo>
                    <a:pt x="156" y="58"/>
                  </a:lnTo>
                  <a:lnTo>
                    <a:pt x="98" y="97"/>
                  </a:lnTo>
                  <a:lnTo>
                    <a:pt x="59" y="136"/>
                  </a:lnTo>
                  <a:lnTo>
                    <a:pt x="40" y="194"/>
                  </a:lnTo>
                  <a:lnTo>
                    <a:pt x="20" y="271"/>
                  </a:lnTo>
                  <a:lnTo>
                    <a:pt x="1" y="330"/>
                  </a:lnTo>
                  <a:lnTo>
                    <a:pt x="1" y="2947"/>
                  </a:lnTo>
                  <a:lnTo>
                    <a:pt x="20" y="3005"/>
                  </a:lnTo>
                  <a:lnTo>
                    <a:pt x="40" y="3082"/>
                  </a:lnTo>
                  <a:lnTo>
                    <a:pt x="59" y="3140"/>
                  </a:lnTo>
                  <a:lnTo>
                    <a:pt x="98" y="3179"/>
                  </a:lnTo>
                  <a:lnTo>
                    <a:pt x="156" y="3218"/>
                  </a:lnTo>
                  <a:lnTo>
                    <a:pt x="214" y="3257"/>
                  </a:lnTo>
                  <a:lnTo>
                    <a:pt x="272" y="3276"/>
                  </a:lnTo>
                  <a:lnTo>
                    <a:pt x="6611" y="3276"/>
                  </a:lnTo>
                  <a:lnTo>
                    <a:pt x="6669" y="3257"/>
                  </a:lnTo>
                  <a:lnTo>
                    <a:pt x="6727" y="3218"/>
                  </a:lnTo>
                  <a:lnTo>
                    <a:pt x="6766" y="3179"/>
                  </a:lnTo>
                  <a:lnTo>
                    <a:pt x="6824" y="3140"/>
                  </a:lnTo>
                  <a:lnTo>
                    <a:pt x="6844" y="3082"/>
                  </a:lnTo>
                  <a:lnTo>
                    <a:pt x="6863" y="3005"/>
                  </a:lnTo>
                  <a:lnTo>
                    <a:pt x="6883" y="2947"/>
                  </a:lnTo>
                  <a:lnTo>
                    <a:pt x="6883" y="330"/>
                  </a:lnTo>
                  <a:lnTo>
                    <a:pt x="6863" y="271"/>
                  </a:lnTo>
                  <a:lnTo>
                    <a:pt x="6844" y="194"/>
                  </a:lnTo>
                  <a:lnTo>
                    <a:pt x="6824" y="136"/>
                  </a:lnTo>
                  <a:lnTo>
                    <a:pt x="6766" y="97"/>
                  </a:lnTo>
                  <a:lnTo>
                    <a:pt x="6727" y="58"/>
                  </a:lnTo>
                  <a:lnTo>
                    <a:pt x="6669" y="19"/>
                  </a:lnTo>
                  <a:lnTo>
                    <a:pt x="6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2"/>
            <p:cNvSpPr/>
            <p:nvPr/>
          </p:nvSpPr>
          <p:spPr>
            <a:xfrm>
              <a:off x="5556550" y="278825"/>
              <a:ext cx="27650" cy="34425"/>
            </a:xfrm>
            <a:custGeom>
              <a:avLst/>
              <a:gdLst/>
              <a:ahLst/>
              <a:cxnLst/>
              <a:rect l="l" t="t" r="r" b="b"/>
              <a:pathLst>
                <a:path w="1106" h="1377" extrusionOk="0">
                  <a:moveTo>
                    <a:pt x="563" y="369"/>
                  </a:moveTo>
                  <a:lnTo>
                    <a:pt x="698" y="873"/>
                  </a:lnTo>
                  <a:lnTo>
                    <a:pt x="408" y="873"/>
                  </a:lnTo>
                  <a:lnTo>
                    <a:pt x="563" y="369"/>
                  </a:lnTo>
                  <a:close/>
                  <a:moveTo>
                    <a:pt x="485" y="0"/>
                  </a:moveTo>
                  <a:lnTo>
                    <a:pt x="427" y="20"/>
                  </a:lnTo>
                  <a:lnTo>
                    <a:pt x="388" y="39"/>
                  </a:lnTo>
                  <a:lnTo>
                    <a:pt x="369" y="97"/>
                  </a:lnTo>
                  <a:lnTo>
                    <a:pt x="20" y="1241"/>
                  </a:lnTo>
                  <a:lnTo>
                    <a:pt x="1" y="1260"/>
                  </a:lnTo>
                  <a:lnTo>
                    <a:pt x="20" y="1318"/>
                  </a:lnTo>
                  <a:lnTo>
                    <a:pt x="78" y="1357"/>
                  </a:lnTo>
                  <a:lnTo>
                    <a:pt x="136" y="1377"/>
                  </a:lnTo>
                  <a:lnTo>
                    <a:pt x="253" y="1377"/>
                  </a:lnTo>
                  <a:lnTo>
                    <a:pt x="272" y="1357"/>
                  </a:lnTo>
                  <a:lnTo>
                    <a:pt x="291" y="1318"/>
                  </a:lnTo>
                  <a:lnTo>
                    <a:pt x="350" y="1086"/>
                  </a:lnTo>
                  <a:lnTo>
                    <a:pt x="757" y="1086"/>
                  </a:lnTo>
                  <a:lnTo>
                    <a:pt x="815" y="1318"/>
                  </a:lnTo>
                  <a:lnTo>
                    <a:pt x="834" y="1357"/>
                  </a:lnTo>
                  <a:lnTo>
                    <a:pt x="854" y="1377"/>
                  </a:lnTo>
                  <a:lnTo>
                    <a:pt x="970" y="1377"/>
                  </a:lnTo>
                  <a:lnTo>
                    <a:pt x="1047" y="1357"/>
                  </a:lnTo>
                  <a:lnTo>
                    <a:pt x="1086" y="1318"/>
                  </a:lnTo>
                  <a:lnTo>
                    <a:pt x="1106" y="1260"/>
                  </a:lnTo>
                  <a:lnTo>
                    <a:pt x="1106" y="1241"/>
                  </a:lnTo>
                  <a:lnTo>
                    <a:pt x="737" y="97"/>
                  </a:lnTo>
                  <a:lnTo>
                    <a:pt x="718" y="39"/>
                  </a:lnTo>
                  <a:lnTo>
                    <a:pt x="679" y="2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2"/>
            <p:cNvSpPr/>
            <p:nvPr/>
          </p:nvSpPr>
          <p:spPr>
            <a:xfrm>
              <a:off x="5595800" y="278825"/>
              <a:ext cx="24750" cy="34425"/>
            </a:xfrm>
            <a:custGeom>
              <a:avLst/>
              <a:gdLst/>
              <a:ahLst/>
              <a:cxnLst/>
              <a:rect l="l" t="t" r="r" b="b"/>
              <a:pathLst>
                <a:path w="990" h="1377" extrusionOk="0">
                  <a:moveTo>
                    <a:pt x="98" y="0"/>
                  </a:moveTo>
                  <a:lnTo>
                    <a:pt x="59" y="20"/>
                  </a:lnTo>
                  <a:lnTo>
                    <a:pt x="20" y="39"/>
                  </a:lnTo>
                  <a:lnTo>
                    <a:pt x="20" y="78"/>
                  </a:lnTo>
                  <a:lnTo>
                    <a:pt x="1" y="136"/>
                  </a:lnTo>
                  <a:lnTo>
                    <a:pt x="20" y="194"/>
                  </a:lnTo>
                  <a:lnTo>
                    <a:pt x="20" y="233"/>
                  </a:lnTo>
                  <a:lnTo>
                    <a:pt x="59" y="252"/>
                  </a:lnTo>
                  <a:lnTo>
                    <a:pt x="98" y="272"/>
                  </a:lnTo>
                  <a:lnTo>
                    <a:pt x="350" y="272"/>
                  </a:lnTo>
                  <a:lnTo>
                    <a:pt x="350" y="1299"/>
                  </a:lnTo>
                  <a:lnTo>
                    <a:pt x="369" y="1338"/>
                  </a:lnTo>
                  <a:lnTo>
                    <a:pt x="408" y="1357"/>
                  </a:lnTo>
                  <a:lnTo>
                    <a:pt x="447" y="1377"/>
                  </a:lnTo>
                  <a:lnTo>
                    <a:pt x="563" y="1377"/>
                  </a:lnTo>
                  <a:lnTo>
                    <a:pt x="602" y="1357"/>
                  </a:lnTo>
                  <a:lnTo>
                    <a:pt x="640" y="1338"/>
                  </a:lnTo>
                  <a:lnTo>
                    <a:pt x="640" y="1299"/>
                  </a:lnTo>
                  <a:lnTo>
                    <a:pt x="640" y="272"/>
                  </a:lnTo>
                  <a:lnTo>
                    <a:pt x="912" y="272"/>
                  </a:lnTo>
                  <a:lnTo>
                    <a:pt x="951" y="252"/>
                  </a:lnTo>
                  <a:lnTo>
                    <a:pt x="970" y="233"/>
                  </a:lnTo>
                  <a:lnTo>
                    <a:pt x="989" y="194"/>
                  </a:lnTo>
                  <a:lnTo>
                    <a:pt x="989" y="136"/>
                  </a:lnTo>
                  <a:lnTo>
                    <a:pt x="989" y="78"/>
                  </a:lnTo>
                  <a:lnTo>
                    <a:pt x="970" y="39"/>
                  </a:lnTo>
                  <a:lnTo>
                    <a:pt x="951" y="20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2"/>
            <p:cNvSpPr/>
            <p:nvPr/>
          </p:nvSpPr>
          <p:spPr>
            <a:xfrm>
              <a:off x="5637975" y="278825"/>
              <a:ext cx="28600" cy="34425"/>
            </a:xfrm>
            <a:custGeom>
              <a:avLst/>
              <a:gdLst/>
              <a:ahLst/>
              <a:cxnLst/>
              <a:rect l="l" t="t" r="r" b="b"/>
              <a:pathLst>
                <a:path w="1144" h="1377" extrusionOk="0">
                  <a:moveTo>
                    <a:pt x="136" y="0"/>
                  </a:moveTo>
                  <a:lnTo>
                    <a:pt x="97" y="20"/>
                  </a:lnTo>
                  <a:lnTo>
                    <a:pt x="39" y="39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1299"/>
                  </a:lnTo>
                  <a:lnTo>
                    <a:pt x="0" y="1338"/>
                  </a:lnTo>
                  <a:lnTo>
                    <a:pt x="39" y="1357"/>
                  </a:lnTo>
                  <a:lnTo>
                    <a:pt x="97" y="1377"/>
                  </a:lnTo>
                  <a:lnTo>
                    <a:pt x="194" y="1377"/>
                  </a:lnTo>
                  <a:lnTo>
                    <a:pt x="252" y="1357"/>
                  </a:lnTo>
                  <a:lnTo>
                    <a:pt x="272" y="1338"/>
                  </a:lnTo>
                  <a:lnTo>
                    <a:pt x="291" y="1299"/>
                  </a:lnTo>
                  <a:lnTo>
                    <a:pt x="291" y="562"/>
                  </a:lnTo>
                  <a:lnTo>
                    <a:pt x="465" y="892"/>
                  </a:lnTo>
                  <a:lnTo>
                    <a:pt x="504" y="931"/>
                  </a:lnTo>
                  <a:lnTo>
                    <a:pt x="562" y="950"/>
                  </a:lnTo>
                  <a:lnTo>
                    <a:pt x="621" y="931"/>
                  </a:lnTo>
                  <a:lnTo>
                    <a:pt x="659" y="892"/>
                  </a:lnTo>
                  <a:lnTo>
                    <a:pt x="834" y="582"/>
                  </a:lnTo>
                  <a:lnTo>
                    <a:pt x="834" y="1299"/>
                  </a:lnTo>
                  <a:lnTo>
                    <a:pt x="853" y="1338"/>
                  </a:lnTo>
                  <a:lnTo>
                    <a:pt x="892" y="1357"/>
                  </a:lnTo>
                  <a:lnTo>
                    <a:pt x="931" y="1377"/>
                  </a:lnTo>
                  <a:lnTo>
                    <a:pt x="1047" y="1377"/>
                  </a:lnTo>
                  <a:lnTo>
                    <a:pt x="1086" y="1357"/>
                  </a:lnTo>
                  <a:lnTo>
                    <a:pt x="1125" y="1338"/>
                  </a:lnTo>
                  <a:lnTo>
                    <a:pt x="1144" y="1299"/>
                  </a:lnTo>
                  <a:lnTo>
                    <a:pt x="1144" y="155"/>
                  </a:lnTo>
                  <a:lnTo>
                    <a:pt x="1125" y="78"/>
                  </a:lnTo>
                  <a:lnTo>
                    <a:pt x="1086" y="39"/>
                  </a:lnTo>
                  <a:lnTo>
                    <a:pt x="1047" y="20"/>
                  </a:lnTo>
                  <a:lnTo>
                    <a:pt x="989" y="0"/>
                  </a:lnTo>
                  <a:lnTo>
                    <a:pt x="911" y="0"/>
                  </a:lnTo>
                  <a:lnTo>
                    <a:pt x="873" y="20"/>
                  </a:lnTo>
                  <a:lnTo>
                    <a:pt x="814" y="78"/>
                  </a:lnTo>
                  <a:lnTo>
                    <a:pt x="756" y="155"/>
                  </a:lnTo>
                  <a:lnTo>
                    <a:pt x="562" y="485"/>
                  </a:lnTo>
                  <a:lnTo>
                    <a:pt x="369" y="155"/>
                  </a:lnTo>
                  <a:lnTo>
                    <a:pt x="310" y="78"/>
                  </a:lnTo>
                  <a:lnTo>
                    <a:pt x="272" y="2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42"/>
          <p:cNvGrpSpPr/>
          <p:nvPr/>
        </p:nvGrpSpPr>
        <p:grpSpPr>
          <a:xfrm>
            <a:off x="2583217" y="-1337622"/>
            <a:ext cx="384308" cy="376364"/>
            <a:chOff x="6085750" y="238125"/>
            <a:chExt cx="204050" cy="202575"/>
          </a:xfrm>
        </p:grpSpPr>
        <p:sp>
          <p:nvSpPr>
            <p:cNvPr id="1904" name="Google Shape;1904;p42"/>
            <p:cNvSpPr/>
            <p:nvPr/>
          </p:nvSpPr>
          <p:spPr>
            <a:xfrm>
              <a:off x="6085750" y="238125"/>
              <a:ext cx="204050" cy="202575"/>
            </a:xfrm>
            <a:custGeom>
              <a:avLst/>
              <a:gdLst/>
              <a:ahLst/>
              <a:cxnLst/>
              <a:rect l="l" t="t" r="r" b="b"/>
              <a:pathLst>
                <a:path w="8162" h="8103" extrusionOk="0">
                  <a:moveTo>
                    <a:pt x="4091" y="911"/>
                  </a:moveTo>
                  <a:lnTo>
                    <a:pt x="4130" y="930"/>
                  </a:lnTo>
                  <a:lnTo>
                    <a:pt x="6844" y="2675"/>
                  </a:lnTo>
                  <a:lnTo>
                    <a:pt x="1319" y="2675"/>
                  </a:lnTo>
                  <a:lnTo>
                    <a:pt x="4052" y="930"/>
                  </a:lnTo>
                  <a:lnTo>
                    <a:pt x="4091" y="911"/>
                  </a:lnTo>
                  <a:close/>
                  <a:moveTo>
                    <a:pt x="7134" y="2908"/>
                  </a:moveTo>
                  <a:lnTo>
                    <a:pt x="7134" y="3198"/>
                  </a:lnTo>
                  <a:lnTo>
                    <a:pt x="1048" y="3198"/>
                  </a:lnTo>
                  <a:lnTo>
                    <a:pt x="1048" y="2908"/>
                  </a:lnTo>
                  <a:close/>
                  <a:moveTo>
                    <a:pt x="2172" y="3431"/>
                  </a:moveTo>
                  <a:lnTo>
                    <a:pt x="2172" y="3625"/>
                  </a:lnTo>
                  <a:lnTo>
                    <a:pt x="1048" y="3625"/>
                  </a:lnTo>
                  <a:lnTo>
                    <a:pt x="1048" y="3431"/>
                  </a:lnTo>
                  <a:close/>
                  <a:moveTo>
                    <a:pt x="4653" y="3431"/>
                  </a:moveTo>
                  <a:lnTo>
                    <a:pt x="4653" y="3625"/>
                  </a:lnTo>
                  <a:lnTo>
                    <a:pt x="3529" y="3625"/>
                  </a:lnTo>
                  <a:lnTo>
                    <a:pt x="3529" y="3431"/>
                  </a:lnTo>
                  <a:close/>
                  <a:moveTo>
                    <a:pt x="7134" y="3431"/>
                  </a:moveTo>
                  <a:lnTo>
                    <a:pt x="7134" y="3625"/>
                  </a:lnTo>
                  <a:lnTo>
                    <a:pt x="6010" y="3625"/>
                  </a:lnTo>
                  <a:lnTo>
                    <a:pt x="6010" y="3431"/>
                  </a:lnTo>
                  <a:close/>
                  <a:moveTo>
                    <a:pt x="4498" y="3858"/>
                  </a:moveTo>
                  <a:lnTo>
                    <a:pt x="4498" y="4013"/>
                  </a:lnTo>
                  <a:lnTo>
                    <a:pt x="4401" y="4013"/>
                  </a:lnTo>
                  <a:lnTo>
                    <a:pt x="4362" y="4032"/>
                  </a:lnTo>
                  <a:lnTo>
                    <a:pt x="4324" y="4051"/>
                  </a:lnTo>
                  <a:lnTo>
                    <a:pt x="4304" y="4090"/>
                  </a:lnTo>
                  <a:lnTo>
                    <a:pt x="4285" y="4129"/>
                  </a:lnTo>
                  <a:lnTo>
                    <a:pt x="4285" y="6688"/>
                  </a:lnTo>
                  <a:lnTo>
                    <a:pt x="4304" y="6746"/>
                  </a:lnTo>
                  <a:lnTo>
                    <a:pt x="4324" y="6765"/>
                  </a:lnTo>
                  <a:lnTo>
                    <a:pt x="4362" y="6804"/>
                  </a:lnTo>
                  <a:lnTo>
                    <a:pt x="4498" y="6804"/>
                  </a:lnTo>
                  <a:lnTo>
                    <a:pt x="4498" y="6979"/>
                  </a:lnTo>
                  <a:lnTo>
                    <a:pt x="3684" y="6979"/>
                  </a:lnTo>
                  <a:lnTo>
                    <a:pt x="3684" y="6804"/>
                  </a:lnTo>
                  <a:lnTo>
                    <a:pt x="3820" y="6804"/>
                  </a:lnTo>
                  <a:lnTo>
                    <a:pt x="3858" y="6765"/>
                  </a:lnTo>
                  <a:lnTo>
                    <a:pt x="3878" y="6746"/>
                  </a:lnTo>
                  <a:lnTo>
                    <a:pt x="3878" y="6688"/>
                  </a:lnTo>
                  <a:lnTo>
                    <a:pt x="3878" y="4129"/>
                  </a:lnTo>
                  <a:lnTo>
                    <a:pt x="3878" y="4090"/>
                  </a:lnTo>
                  <a:lnTo>
                    <a:pt x="3858" y="4051"/>
                  </a:lnTo>
                  <a:lnTo>
                    <a:pt x="3820" y="4032"/>
                  </a:lnTo>
                  <a:lnTo>
                    <a:pt x="3761" y="4013"/>
                  </a:lnTo>
                  <a:lnTo>
                    <a:pt x="3684" y="4013"/>
                  </a:lnTo>
                  <a:lnTo>
                    <a:pt x="3684" y="3858"/>
                  </a:lnTo>
                  <a:close/>
                  <a:moveTo>
                    <a:pt x="6979" y="3858"/>
                  </a:moveTo>
                  <a:lnTo>
                    <a:pt x="6979" y="4013"/>
                  </a:lnTo>
                  <a:lnTo>
                    <a:pt x="6882" y="4013"/>
                  </a:lnTo>
                  <a:lnTo>
                    <a:pt x="6844" y="4032"/>
                  </a:lnTo>
                  <a:lnTo>
                    <a:pt x="6805" y="4051"/>
                  </a:lnTo>
                  <a:lnTo>
                    <a:pt x="6785" y="4090"/>
                  </a:lnTo>
                  <a:lnTo>
                    <a:pt x="6766" y="4129"/>
                  </a:lnTo>
                  <a:lnTo>
                    <a:pt x="6766" y="6688"/>
                  </a:lnTo>
                  <a:lnTo>
                    <a:pt x="6785" y="6746"/>
                  </a:lnTo>
                  <a:lnTo>
                    <a:pt x="6805" y="6765"/>
                  </a:lnTo>
                  <a:lnTo>
                    <a:pt x="6844" y="6804"/>
                  </a:lnTo>
                  <a:lnTo>
                    <a:pt x="6979" y="6804"/>
                  </a:lnTo>
                  <a:lnTo>
                    <a:pt x="6979" y="6979"/>
                  </a:lnTo>
                  <a:lnTo>
                    <a:pt x="6165" y="6979"/>
                  </a:lnTo>
                  <a:lnTo>
                    <a:pt x="6165" y="6804"/>
                  </a:lnTo>
                  <a:lnTo>
                    <a:pt x="6301" y="6804"/>
                  </a:lnTo>
                  <a:lnTo>
                    <a:pt x="6340" y="6765"/>
                  </a:lnTo>
                  <a:lnTo>
                    <a:pt x="6359" y="6746"/>
                  </a:lnTo>
                  <a:lnTo>
                    <a:pt x="6359" y="6688"/>
                  </a:lnTo>
                  <a:lnTo>
                    <a:pt x="6359" y="4129"/>
                  </a:lnTo>
                  <a:lnTo>
                    <a:pt x="6359" y="4090"/>
                  </a:lnTo>
                  <a:lnTo>
                    <a:pt x="6340" y="4051"/>
                  </a:lnTo>
                  <a:lnTo>
                    <a:pt x="6301" y="4032"/>
                  </a:lnTo>
                  <a:lnTo>
                    <a:pt x="6243" y="4013"/>
                  </a:lnTo>
                  <a:lnTo>
                    <a:pt x="6165" y="4013"/>
                  </a:lnTo>
                  <a:lnTo>
                    <a:pt x="6165" y="3858"/>
                  </a:lnTo>
                  <a:close/>
                  <a:moveTo>
                    <a:pt x="2172" y="7211"/>
                  </a:moveTo>
                  <a:lnTo>
                    <a:pt x="2172" y="7386"/>
                  </a:lnTo>
                  <a:lnTo>
                    <a:pt x="1048" y="7386"/>
                  </a:lnTo>
                  <a:lnTo>
                    <a:pt x="1048" y="7211"/>
                  </a:lnTo>
                  <a:close/>
                  <a:moveTo>
                    <a:pt x="3296" y="3431"/>
                  </a:moveTo>
                  <a:lnTo>
                    <a:pt x="3296" y="3664"/>
                  </a:lnTo>
                  <a:lnTo>
                    <a:pt x="3296" y="3722"/>
                  </a:lnTo>
                  <a:lnTo>
                    <a:pt x="3335" y="3780"/>
                  </a:lnTo>
                  <a:lnTo>
                    <a:pt x="3393" y="3819"/>
                  </a:lnTo>
                  <a:lnTo>
                    <a:pt x="3451" y="3858"/>
                  </a:lnTo>
                  <a:lnTo>
                    <a:pt x="3451" y="4051"/>
                  </a:lnTo>
                  <a:lnTo>
                    <a:pt x="3451" y="4129"/>
                  </a:lnTo>
                  <a:lnTo>
                    <a:pt x="3509" y="4187"/>
                  </a:lnTo>
                  <a:lnTo>
                    <a:pt x="3568" y="4226"/>
                  </a:lnTo>
                  <a:lnTo>
                    <a:pt x="3645" y="4245"/>
                  </a:lnTo>
                  <a:lnTo>
                    <a:pt x="3645" y="6571"/>
                  </a:lnTo>
                  <a:lnTo>
                    <a:pt x="3568" y="6591"/>
                  </a:lnTo>
                  <a:lnTo>
                    <a:pt x="3509" y="6630"/>
                  </a:lnTo>
                  <a:lnTo>
                    <a:pt x="3451" y="6688"/>
                  </a:lnTo>
                  <a:lnTo>
                    <a:pt x="3451" y="6765"/>
                  </a:lnTo>
                  <a:lnTo>
                    <a:pt x="3451" y="6979"/>
                  </a:lnTo>
                  <a:lnTo>
                    <a:pt x="3393" y="6998"/>
                  </a:lnTo>
                  <a:lnTo>
                    <a:pt x="3335" y="7037"/>
                  </a:lnTo>
                  <a:lnTo>
                    <a:pt x="3296" y="7095"/>
                  </a:lnTo>
                  <a:lnTo>
                    <a:pt x="3296" y="7153"/>
                  </a:lnTo>
                  <a:lnTo>
                    <a:pt x="3296" y="7386"/>
                  </a:lnTo>
                  <a:lnTo>
                    <a:pt x="2404" y="7386"/>
                  </a:lnTo>
                  <a:lnTo>
                    <a:pt x="2404" y="7153"/>
                  </a:lnTo>
                  <a:lnTo>
                    <a:pt x="2385" y="7095"/>
                  </a:lnTo>
                  <a:lnTo>
                    <a:pt x="2366" y="7037"/>
                  </a:lnTo>
                  <a:lnTo>
                    <a:pt x="2308" y="6998"/>
                  </a:lnTo>
                  <a:lnTo>
                    <a:pt x="2249" y="6979"/>
                  </a:lnTo>
                  <a:lnTo>
                    <a:pt x="2249" y="6765"/>
                  </a:lnTo>
                  <a:lnTo>
                    <a:pt x="2230" y="6688"/>
                  </a:lnTo>
                  <a:lnTo>
                    <a:pt x="2191" y="6630"/>
                  </a:lnTo>
                  <a:lnTo>
                    <a:pt x="2133" y="6591"/>
                  </a:lnTo>
                  <a:lnTo>
                    <a:pt x="2056" y="6571"/>
                  </a:lnTo>
                  <a:lnTo>
                    <a:pt x="2036" y="6571"/>
                  </a:lnTo>
                  <a:lnTo>
                    <a:pt x="2036" y="4245"/>
                  </a:lnTo>
                  <a:lnTo>
                    <a:pt x="2056" y="4245"/>
                  </a:lnTo>
                  <a:lnTo>
                    <a:pt x="2133" y="4226"/>
                  </a:lnTo>
                  <a:lnTo>
                    <a:pt x="2191" y="4187"/>
                  </a:lnTo>
                  <a:lnTo>
                    <a:pt x="2230" y="4129"/>
                  </a:lnTo>
                  <a:lnTo>
                    <a:pt x="2249" y="4051"/>
                  </a:lnTo>
                  <a:lnTo>
                    <a:pt x="2249" y="3858"/>
                  </a:lnTo>
                  <a:lnTo>
                    <a:pt x="2308" y="3819"/>
                  </a:lnTo>
                  <a:lnTo>
                    <a:pt x="2366" y="3780"/>
                  </a:lnTo>
                  <a:lnTo>
                    <a:pt x="2385" y="3722"/>
                  </a:lnTo>
                  <a:lnTo>
                    <a:pt x="2404" y="3664"/>
                  </a:lnTo>
                  <a:lnTo>
                    <a:pt x="2404" y="3431"/>
                  </a:lnTo>
                  <a:close/>
                  <a:moveTo>
                    <a:pt x="4653" y="7211"/>
                  </a:moveTo>
                  <a:lnTo>
                    <a:pt x="4653" y="7386"/>
                  </a:lnTo>
                  <a:lnTo>
                    <a:pt x="3529" y="7386"/>
                  </a:lnTo>
                  <a:lnTo>
                    <a:pt x="3529" y="7211"/>
                  </a:lnTo>
                  <a:close/>
                  <a:moveTo>
                    <a:pt x="5777" y="3431"/>
                  </a:moveTo>
                  <a:lnTo>
                    <a:pt x="5777" y="3664"/>
                  </a:lnTo>
                  <a:lnTo>
                    <a:pt x="5777" y="3722"/>
                  </a:lnTo>
                  <a:lnTo>
                    <a:pt x="5816" y="3780"/>
                  </a:lnTo>
                  <a:lnTo>
                    <a:pt x="5874" y="3819"/>
                  </a:lnTo>
                  <a:lnTo>
                    <a:pt x="5932" y="3858"/>
                  </a:lnTo>
                  <a:lnTo>
                    <a:pt x="5932" y="4051"/>
                  </a:lnTo>
                  <a:lnTo>
                    <a:pt x="5932" y="4129"/>
                  </a:lnTo>
                  <a:lnTo>
                    <a:pt x="5991" y="4187"/>
                  </a:lnTo>
                  <a:lnTo>
                    <a:pt x="6049" y="4226"/>
                  </a:lnTo>
                  <a:lnTo>
                    <a:pt x="6126" y="4245"/>
                  </a:lnTo>
                  <a:lnTo>
                    <a:pt x="6126" y="6571"/>
                  </a:lnTo>
                  <a:lnTo>
                    <a:pt x="6049" y="6591"/>
                  </a:lnTo>
                  <a:lnTo>
                    <a:pt x="5991" y="6630"/>
                  </a:lnTo>
                  <a:lnTo>
                    <a:pt x="5932" y="6688"/>
                  </a:lnTo>
                  <a:lnTo>
                    <a:pt x="5932" y="6765"/>
                  </a:lnTo>
                  <a:lnTo>
                    <a:pt x="5932" y="6979"/>
                  </a:lnTo>
                  <a:lnTo>
                    <a:pt x="5874" y="6998"/>
                  </a:lnTo>
                  <a:lnTo>
                    <a:pt x="5816" y="7037"/>
                  </a:lnTo>
                  <a:lnTo>
                    <a:pt x="5777" y="7095"/>
                  </a:lnTo>
                  <a:lnTo>
                    <a:pt x="5777" y="7153"/>
                  </a:lnTo>
                  <a:lnTo>
                    <a:pt x="5777" y="7386"/>
                  </a:lnTo>
                  <a:lnTo>
                    <a:pt x="4886" y="7386"/>
                  </a:lnTo>
                  <a:lnTo>
                    <a:pt x="4886" y="7153"/>
                  </a:lnTo>
                  <a:lnTo>
                    <a:pt x="4866" y="7095"/>
                  </a:lnTo>
                  <a:lnTo>
                    <a:pt x="4847" y="7037"/>
                  </a:lnTo>
                  <a:lnTo>
                    <a:pt x="4789" y="6998"/>
                  </a:lnTo>
                  <a:lnTo>
                    <a:pt x="4731" y="6979"/>
                  </a:lnTo>
                  <a:lnTo>
                    <a:pt x="4731" y="6765"/>
                  </a:lnTo>
                  <a:lnTo>
                    <a:pt x="4711" y="6688"/>
                  </a:lnTo>
                  <a:lnTo>
                    <a:pt x="4672" y="6630"/>
                  </a:lnTo>
                  <a:lnTo>
                    <a:pt x="4614" y="6591"/>
                  </a:lnTo>
                  <a:lnTo>
                    <a:pt x="4537" y="6571"/>
                  </a:lnTo>
                  <a:lnTo>
                    <a:pt x="4517" y="6571"/>
                  </a:lnTo>
                  <a:lnTo>
                    <a:pt x="4517" y="4245"/>
                  </a:lnTo>
                  <a:lnTo>
                    <a:pt x="4537" y="4245"/>
                  </a:lnTo>
                  <a:lnTo>
                    <a:pt x="4614" y="4226"/>
                  </a:lnTo>
                  <a:lnTo>
                    <a:pt x="4672" y="4187"/>
                  </a:lnTo>
                  <a:lnTo>
                    <a:pt x="4711" y="4129"/>
                  </a:lnTo>
                  <a:lnTo>
                    <a:pt x="4731" y="4051"/>
                  </a:lnTo>
                  <a:lnTo>
                    <a:pt x="4731" y="3858"/>
                  </a:lnTo>
                  <a:lnTo>
                    <a:pt x="4789" y="3819"/>
                  </a:lnTo>
                  <a:lnTo>
                    <a:pt x="4847" y="3780"/>
                  </a:lnTo>
                  <a:lnTo>
                    <a:pt x="4866" y="3722"/>
                  </a:lnTo>
                  <a:lnTo>
                    <a:pt x="4886" y="3664"/>
                  </a:lnTo>
                  <a:lnTo>
                    <a:pt x="4886" y="3431"/>
                  </a:lnTo>
                  <a:close/>
                  <a:moveTo>
                    <a:pt x="7134" y="7211"/>
                  </a:moveTo>
                  <a:lnTo>
                    <a:pt x="7134" y="7386"/>
                  </a:lnTo>
                  <a:lnTo>
                    <a:pt x="6010" y="7386"/>
                  </a:lnTo>
                  <a:lnTo>
                    <a:pt x="6010" y="7211"/>
                  </a:lnTo>
                  <a:close/>
                  <a:moveTo>
                    <a:pt x="7774" y="7618"/>
                  </a:moveTo>
                  <a:lnTo>
                    <a:pt x="7774" y="7870"/>
                  </a:lnTo>
                  <a:lnTo>
                    <a:pt x="408" y="7870"/>
                  </a:lnTo>
                  <a:lnTo>
                    <a:pt x="408" y="7618"/>
                  </a:lnTo>
                  <a:close/>
                  <a:moveTo>
                    <a:pt x="4013" y="0"/>
                  </a:moveTo>
                  <a:lnTo>
                    <a:pt x="3955" y="39"/>
                  </a:lnTo>
                  <a:lnTo>
                    <a:pt x="117" y="2520"/>
                  </a:lnTo>
                  <a:lnTo>
                    <a:pt x="59" y="2559"/>
                  </a:lnTo>
                  <a:lnTo>
                    <a:pt x="20" y="2617"/>
                  </a:lnTo>
                  <a:lnTo>
                    <a:pt x="1" y="2694"/>
                  </a:lnTo>
                  <a:lnTo>
                    <a:pt x="20" y="2753"/>
                  </a:lnTo>
                  <a:lnTo>
                    <a:pt x="40" y="2830"/>
                  </a:lnTo>
                  <a:lnTo>
                    <a:pt x="98" y="2869"/>
                  </a:lnTo>
                  <a:lnTo>
                    <a:pt x="156" y="2908"/>
                  </a:lnTo>
                  <a:lnTo>
                    <a:pt x="815" y="2908"/>
                  </a:lnTo>
                  <a:lnTo>
                    <a:pt x="815" y="3315"/>
                  </a:lnTo>
                  <a:lnTo>
                    <a:pt x="815" y="3664"/>
                  </a:lnTo>
                  <a:lnTo>
                    <a:pt x="815" y="3722"/>
                  </a:lnTo>
                  <a:lnTo>
                    <a:pt x="854" y="3780"/>
                  </a:lnTo>
                  <a:lnTo>
                    <a:pt x="912" y="3819"/>
                  </a:lnTo>
                  <a:lnTo>
                    <a:pt x="970" y="3858"/>
                  </a:lnTo>
                  <a:lnTo>
                    <a:pt x="970" y="4051"/>
                  </a:lnTo>
                  <a:lnTo>
                    <a:pt x="970" y="4129"/>
                  </a:lnTo>
                  <a:lnTo>
                    <a:pt x="1028" y="4187"/>
                  </a:lnTo>
                  <a:lnTo>
                    <a:pt x="1086" y="4226"/>
                  </a:lnTo>
                  <a:lnTo>
                    <a:pt x="1164" y="4245"/>
                  </a:lnTo>
                  <a:lnTo>
                    <a:pt x="1164" y="5660"/>
                  </a:lnTo>
                  <a:lnTo>
                    <a:pt x="1183" y="5719"/>
                  </a:lnTo>
                  <a:lnTo>
                    <a:pt x="1203" y="5757"/>
                  </a:lnTo>
                  <a:lnTo>
                    <a:pt x="1241" y="5777"/>
                  </a:lnTo>
                  <a:lnTo>
                    <a:pt x="1338" y="5777"/>
                  </a:lnTo>
                  <a:lnTo>
                    <a:pt x="1377" y="5757"/>
                  </a:lnTo>
                  <a:lnTo>
                    <a:pt x="1396" y="5719"/>
                  </a:lnTo>
                  <a:lnTo>
                    <a:pt x="1396" y="5660"/>
                  </a:lnTo>
                  <a:lnTo>
                    <a:pt x="1396" y="4129"/>
                  </a:lnTo>
                  <a:lnTo>
                    <a:pt x="1396" y="4090"/>
                  </a:lnTo>
                  <a:lnTo>
                    <a:pt x="1377" y="4051"/>
                  </a:lnTo>
                  <a:lnTo>
                    <a:pt x="1338" y="4032"/>
                  </a:lnTo>
                  <a:lnTo>
                    <a:pt x="1280" y="4013"/>
                  </a:lnTo>
                  <a:lnTo>
                    <a:pt x="1203" y="4013"/>
                  </a:lnTo>
                  <a:lnTo>
                    <a:pt x="1203" y="3858"/>
                  </a:lnTo>
                  <a:lnTo>
                    <a:pt x="2017" y="3858"/>
                  </a:lnTo>
                  <a:lnTo>
                    <a:pt x="2017" y="4013"/>
                  </a:lnTo>
                  <a:lnTo>
                    <a:pt x="1920" y="4013"/>
                  </a:lnTo>
                  <a:lnTo>
                    <a:pt x="1881" y="4032"/>
                  </a:lnTo>
                  <a:lnTo>
                    <a:pt x="1842" y="4051"/>
                  </a:lnTo>
                  <a:lnTo>
                    <a:pt x="1823" y="4090"/>
                  </a:lnTo>
                  <a:lnTo>
                    <a:pt x="1804" y="4129"/>
                  </a:lnTo>
                  <a:lnTo>
                    <a:pt x="1804" y="6688"/>
                  </a:lnTo>
                  <a:lnTo>
                    <a:pt x="1823" y="6746"/>
                  </a:lnTo>
                  <a:lnTo>
                    <a:pt x="1842" y="6765"/>
                  </a:lnTo>
                  <a:lnTo>
                    <a:pt x="1881" y="6804"/>
                  </a:lnTo>
                  <a:lnTo>
                    <a:pt x="2017" y="6804"/>
                  </a:lnTo>
                  <a:lnTo>
                    <a:pt x="2017" y="6979"/>
                  </a:lnTo>
                  <a:lnTo>
                    <a:pt x="1203" y="6979"/>
                  </a:lnTo>
                  <a:lnTo>
                    <a:pt x="1203" y="6804"/>
                  </a:lnTo>
                  <a:lnTo>
                    <a:pt x="1338" y="6804"/>
                  </a:lnTo>
                  <a:lnTo>
                    <a:pt x="1377" y="6765"/>
                  </a:lnTo>
                  <a:lnTo>
                    <a:pt x="1396" y="6746"/>
                  </a:lnTo>
                  <a:lnTo>
                    <a:pt x="1396" y="6688"/>
                  </a:lnTo>
                  <a:lnTo>
                    <a:pt x="1396" y="6397"/>
                  </a:lnTo>
                  <a:lnTo>
                    <a:pt x="1396" y="6358"/>
                  </a:lnTo>
                  <a:lnTo>
                    <a:pt x="1377" y="6319"/>
                  </a:lnTo>
                  <a:lnTo>
                    <a:pt x="1338" y="6281"/>
                  </a:lnTo>
                  <a:lnTo>
                    <a:pt x="1241" y="6281"/>
                  </a:lnTo>
                  <a:lnTo>
                    <a:pt x="1203" y="6319"/>
                  </a:lnTo>
                  <a:lnTo>
                    <a:pt x="1183" y="6358"/>
                  </a:lnTo>
                  <a:lnTo>
                    <a:pt x="1164" y="6397"/>
                  </a:lnTo>
                  <a:lnTo>
                    <a:pt x="1164" y="6571"/>
                  </a:lnTo>
                  <a:lnTo>
                    <a:pt x="1086" y="6591"/>
                  </a:lnTo>
                  <a:lnTo>
                    <a:pt x="1028" y="6630"/>
                  </a:lnTo>
                  <a:lnTo>
                    <a:pt x="970" y="6688"/>
                  </a:lnTo>
                  <a:lnTo>
                    <a:pt x="970" y="6765"/>
                  </a:lnTo>
                  <a:lnTo>
                    <a:pt x="970" y="6979"/>
                  </a:lnTo>
                  <a:lnTo>
                    <a:pt x="912" y="6998"/>
                  </a:lnTo>
                  <a:lnTo>
                    <a:pt x="854" y="7037"/>
                  </a:lnTo>
                  <a:lnTo>
                    <a:pt x="815" y="7095"/>
                  </a:lnTo>
                  <a:lnTo>
                    <a:pt x="815" y="7153"/>
                  </a:lnTo>
                  <a:lnTo>
                    <a:pt x="815" y="7386"/>
                  </a:lnTo>
                  <a:lnTo>
                    <a:pt x="408" y="7386"/>
                  </a:lnTo>
                  <a:lnTo>
                    <a:pt x="311" y="7405"/>
                  </a:lnTo>
                  <a:lnTo>
                    <a:pt x="233" y="7463"/>
                  </a:lnTo>
                  <a:lnTo>
                    <a:pt x="195" y="7541"/>
                  </a:lnTo>
                  <a:lnTo>
                    <a:pt x="175" y="7618"/>
                  </a:lnTo>
                  <a:lnTo>
                    <a:pt x="175" y="7870"/>
                  </a:lnTo>
                  <a:lnTo>
                    <a:pt x="195" y="7967"/>
                  </a:lnTo>
                  <a:lnTo>
                    <a:pt x="233" y="8025"/>
                  </a:lnTo>
                  <a:lnTo>
                    <a:pt x="311" y="8083"/>
                  </a:lnTo>
                  <a:lnTo>
                    <a:pt x="408" y="8103"/>
                  </a:lnTo>
                  <a:lnTo>
                    <a:pt x="7774" y="8103"/>
                  </a:lnTo>
                  <a:lnTo>
                    <a:pt x="7871" y="8083"/>
                  </a:lnTo>
                  <a:lnTo>
                    <a:pt x="7929" y="8025"/>
                  </a:lnTo>
                  <a:lnTo>
                    <a:pt x="7987" y="7967"/>
                  </a:lnTo>
                  <a:lnTo>
                    <a:pt x="8007" y="7870"/>
                  </a:lnTo>
                  <a:lnTo>
                    <a:pt x="8007" y="7618"/>
                  </a:lnTo>
                  <a:lnTo>
                    <a:pt x="7987" y="7541"/>
                  </a:lnTo>
                  <a:lnTo>
                    <a:pt x="7929" y="7463"/>
                  </a:lnTo>
                  <a:lnTo>
                    <a:pt x="7871" y="7405"/>
                  </a:lnTo>
                  <a:lnTo>
                    <a:pt x="7774" y="7386"/>
                  </a:lnTo>
                  <a:lnTo>
                    <a:pt x="7367" y="7386"/>
                  </a:lnTo>
                  <a:lnTo>
                    <a:pt x="7367" y="7153"/>
                  </a:lnTo>
                  <a:lnTo>
                    <a:pt x="7348" y="7095"/>
                  </a:lnTo>
                  <a:lnTo>
                    <a:pt x="7328" y="7037"/>
                  </a:lnTo>
                  <a:lnTo>
                    <a:pt x="7270" y="6998"/>
                  </a:lnTo>
                  <a:lnTo>
                    <a:pt x="7212" y="6979"/>
                  </a:lnTo>
                  <a:lnTo>
                    <a:pt x="7212" y="6765"/>
                  </a:lnTo>
                  <a:lnTo>
                    <a:pt x="7192" y="6688"/>
                  </a:lnTo>
                  <a:lnTo>
                    <a:pt x="7154" y="6630"/>
                  </a:lnTo>
                  <a:lnTo>
                    <a:pt x="7096" y="6591"/>
                  </a:lnTo>
                  <a:lnTo>
                    <a:pt x="7018" y="6571"/>
                  </a:lnTo>
                  <a:lnTo>
                    <a:pt x="6999" y="6571"/>
                  </a:lnTo>
                  <a:lnTo>
                    <a:pt x="6999" y="4245"/>
                  </a:lnTo>
                  <a:lnTo>
                    <a:pt x="7018" y="4245"/>
                  </a:lnTo>
                  <a:lnTo>
                    <a:pt x="7096" y="4226"/>
                  </a:lnTo>
                  <a:lnTo>
                    <a:pt x="7154" y="4187"/>
                  </a:lnTo>
                  <a:lnTo>
                    <a:pt x="7192" y="4129"/>
                  </a:lnTo>
                  <a:lnTo>
                    <a:pt x="7212" y="4051"/>
                  </a:lnTo>
                  <a:lnTo>
                    <a:pt x="7212" y="3858"/>
                  </a:lnTo>
                  <a:lnTo>
                    <a:pt x="7270" y="3819"/>
                  </a:lnTo>
                  <a:lnTo>
                    <a:pt x="7328" y="3780"/>
                  </a:lnTo>
                  <a:lnTo>
                    <a:pt x="7348" y="3722"/>
                  </a:lnTo>
                  <a:lnTo>
                    <a:pt x="7367" y="3664"/>
                  </a:lnTo>
                  <a:lnTo>
                    <a:pt x="7367" y="3315"/>
                  </a:lnTo>
                  <a:lnTo>
                    <a:pt x="7367" y="2908"/>
                  </a:lnTo>
                  <a:lnTo>
                    <a:pt x="8026" y="2908"/>
                  </a:lnTo>
                  <a:lnTo>
                    <a:pt x="8084" y="2869"/>
                  </a:lnTo>
                  <a:lnTo>
                    <a:pt x="8123" y="2830"/>
                  </a:lnTo>
                  <a:lnTo>
                    <a:pt x="8162" y="2753"/>
                  </a:lnTo>
                  <a:lnTo>
                    <a:pt x="8162" y="2694"/>
                  </a:lnTo>
                  <a:lnTo>
                    <a:pt x="8142" y="2617"/>
                  </a:lnTo>
                  <a:lnTo>
                    <a:pt x="8123" y="2559"/>
                  </a:lnTo>
                  <a:lnTo>
                    <a:pt x="8065" y="2520"/>
                  </a:lnTo>
                  <a:lnTo>
                    <a:pt x="5370" y="775"/>
                  </a:lnTo>
                  <a:lnTo>
                    <a:pt x="5332" y="756"/>
                  </a:lnTo>
                  <a:lnTo>
                    <a:pt x="5273" y="756"/>
                  </a:lnTo>
                  <a:lnTo>
                    <a:pt x="5235" y="775"/>
                  </a:lnTo>
                  <a:lnTo>
                    <a:pt x="5215" y="814"/>
                  </a:lnTo>
                  <a:lnTo>
                    <a:pt x="5196" y="853"/>
                  </a:lnTo>
                  <a:lnTo>
                    <a:pt x="5196" y="892"/>
                  </a:lnTo>
                  <a:lnTo>
                    <a:pt x="5215" y="950"/>
                  </a:lnTo>
                  <a:lnTo>
                    <a:pt x="5235" y="969"/>
                  </a:lnTo>
                  <a:lnTo>
                    <a:pt x="7890" y="2675"/>
                  </a:lnTo>
                  <a:lnTo>
                    <a:pt x="7289" y="2675"/>
                  </a:lnTo>
                  <a:lnTo>
                    <a:pt x="4265" y="737"/>
                  </a:lnTo>
                  <a:lnTo>
                    <a:pt x="4168" y="698"/>
                  </a:lnTo>
                  <a:lnTo>
                    <a:pt x="4091" y="678"/>
                  </a:lnTo>
                  <a:lnTo>
                    <a:pt x="3994" y="698"/>
                  </a:lnTo>
                  <a:lnTo>
                    <a:pt x="3916" y="737"/>
                  </a:lnTo>
                  <a:lnTo>
                    <a:pt x="892" y="2675"/>
                  </a:lnTo>
                  <a:lnTo>
                    <a:pt x="272" y="2675"/>
                  </a:lnTo>
                  <a:lnTo>
                    <a:pt x="4091" y="233"/>
                  </a:lnTo>
                  <a:lnTo>
                    <a:pt x="4634" y="582"/>
                  </a:lnTo>
                  <a:lnTo>
                    <a:pt x="4672" y="601"/>
                  </a:lnTo>
                  <a:lnTo>
                    <a:pt x="4711" y="601"/>
                  </a:lnTo>
                  <a:lnTo>
                    <a:pt x="4750" y="582"/>
                  </a:lnTo>
                  <a:lnTo>
                    <a:pt x="4789" y="543"/>
                  </a:lnTo>
                  <a:lnTo>
                    <a:pt x="4808" y="504"/>
                  </a:lnTo>
                  <a:lnTo>
                    <a:pt x="4808" y="465"/>
                  </a:lnTo>
                  <a:lnTo>
                    <a:pt x="4789" y="407"/>
                  </a:lnTo>
                  <a:lnTo>
                    <a:pt x="4750" y="388"/>
                  </a:lnTo>
                  <a:lnTo>
                    <a:pt x="4207" y="39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2"/>
            <p:cNvSpPr/>
            <p:nvPr/>
          </p:nvSpPr>
          <p:spPr>
            <a:xfrm>
              <a:off x="6177350" y="267200"/>
              <a:ext cx="19900" cy="36350"/>
            </a:xfrm>
            <a:custGeom>
              <a:avLst/>
              <a:gdLst/>
              <a:ahLst/>
              <a:cxnLst/>
              <a:rect l="l" t="t" r="r" b="b"/>
              <a:pathLst>
                <a:path w="796" h="1454" extrusionOk="0">
                  <a:moveTo>
                    <a:pt x="369" y="252"/>
                  </a:moveTo>
                  <a:lnTo>
                    <a:pt x="369" y="582"/>
                  </a:lnTo>
                  <a:lnTo>
                    <a:pt x="311" y="543"/>
                  </a:lnTo>
                  <a:lnTo>
                    <a:pt x="252" y="523"/>
                  </a:lnTo>
                  <a:lnTo>
                    <a:pt x="214" y="465"/>
                  </a:lnTo>
                  <a:lnTo>
                    <a:pt x="214" y="407"/>
                  </a:lnTo>
                  <a:lnTo>
                    <a:pt x="214" y="349"/>
                  </a:lnTo>
                  <a:lnTo>
                    <a:pt x="252" y="291"/>
                  </a:lnTo>
                  <a:lnTo>
                    <a:pt x="311" y="271"/>
                  </a:lnTo>
                  <a:lnTo>
                    <a:pt x="369" y="252"/>
                  </a:lnTo>
                  <a:close/>
                  <a:moveTo>
                    <a:pt x="466" y="814"/>
                  </a:moveTo>
                  <a:lnTo>
                    <a:pt x="524" y="834"/>
                  </a:lnTo>
                  <a:lnTo>
                    <a:pt x="563" y="872"/>
                  </a:lnTo>
                  <a:lnTo>
                    <a:pt x="601" y="931"/>
                  </a:lnTo>
                  <a:lnTo>
                    <a:pt x="621" y="1008"/>
                  </a:lnTo>
                  <a:lnTo>
                    <a:pt x="601" y="1086"/>
                  </a:lnTo>
                  <a:lnTo>
                    <a:pt x="582" y="1124"/>
                  </a:lnTo>
                  <a:lnTo>
                    <a:pt x="524" y="1163"/>
                  </a:lnTo>
                  <a:lnTo>
                    <a:pt x="466" y="1183"/>
                  </a:lnTo>
                  <a:lnTo>
                    <a:pt x="466" y="814"/>
                  </a:lnTo>
                  <a:close/>
                  <a:moveTo>
                    <a:pt x="388" y="0"/>
                  </a:moveTo>
                  <a:lnTo>
                    <a:pt x="369" y="39"/>
                  </a:lnTo>
                  <a:lnTo>
                    <a:pt x="369" y="97"/>
                  </a:lnTo>
                  <a:lnTo>
                    <a:pt x="233" y="116"/>
                  </a:lnTo>
                  <a:lnTo>
                    <a:pt x="136" y="175"/>
                  </a:lnTo>
                  <a:lnTo>
                    <a:pt x="97" y="213"/>
                  </a:lnTo>
                  <a:lnTo>
                    <a:pt x="59" y="271"/>
                  </a:lnTo>
                  <a:lnTo>
                    <a:pt x="39" y="349"/>
                  </a:lnTo>
                  <a:lnTo>
                    <a:pt x="20" y="427"/>
                  </a:lnTo>
                  <a:lnTo>
                    <a:pt x="39" y="504"/>
                  </a:lnTo>
                  <a:lnTo>
                    <a:pt x="59" y="562"/>
                  </a:lnTo>
                  <a:lnTo>
                    <a:pt x="97" y="620"/>
                  </a:lnTo>
                  <a:lnTo>
                    <a:pt x="136" y="659"/>
                  </a:lnTo>
                  <a:lnTo>
                    <a:pt x="252" y="717"/>
                  </a:lnTo>
                  <a:lnTo>
                    <a:pt x="369" y="775"/>
                  </a:lnTo>
                  <a:lnTo>
                    <a:pt x="369" y="1183"/>
                  </a:lnTo>
                  <a:lnTo>
                    <a:pt x="252" y="1163"/>
                  </a:lnTo>
                  <a:lnTo>
                    <a:pt x="175" y="1105"/>
                  </a:lnTo>
                  <a:lnTo>
                    <a:pt x="117" y="1066"/>
                  </a:lnTo>
                  <a:lnTo>
                    <a:pt x="78" y="1047"/>
                  </a:lnTo>
                  <a:lnTo>
                    <a:pt x="39" y="1066"/>
                  </a:lnTo>
                  <a:lnTo>
                    <a:pt x="20" y="1086"/>
                  </a:lnTo>
                  <a:lnTo>
                    <a:pt x="0" y="1144"/>
                  </a:lnTo>
                  <a:lnTo>
                    <a:pt x="0" y="1183"/>
                  </a:lnTo>
                  <a:lnTo>
                    <a:pt x="20" y="1221"/>
                  </a:lnTo>
                  <a:lnTo>
                    <a:pt x="97" y="1279"/>
                  </a:lnTo>
                  <a:lnTo>
                    <a:pt x="214" y="1338"/>
                  </a:lnTo>
                  <a:lnTo>
                    <a:pt x="369" y="1357"/>
                  </a:lnTo>
                  <a:lnTo>
                    <a:pt x="369" y="1415"/>
                  </a:lnTo>
                  <a:lnTo>
                    <a:pt x="388" y="1454"/>
                  </a:lnTo>
                  <a:lnTo>
                    <a:pt x="446" y="1454"/>
                  </a:lnTo>
                  <a:lnTo>
                    <a:pt x="466" y="1415"/>
                  </a:lnTo>
                  <a:lnTo>
                    <a:pt x="466" y="1357"/>
                  </a:lnTo>
                  <a:lnTo>
                    <a:pt x="601" y="1318"/>
                  </a:lnTo>
                  <a:lnTo>
                    <a:pt x="660" y="1279"/>
                  </a:lnTo>
                  <a:lnTo>
                    <a:pt x="698" y="1241"/>
                  </a:lnTo>
                  <a:lnTo>
                    <a:pt x="737" y="1202"/>
                  </a:lnTo>
                  <a:lnTo>
                    <a:pt x="776" y="1144"/>
                  </a:lnTo>
                  <a:lnTo>
                    <a:pt x="795" y="1066"/>
                  </a:lnTo>
                  <a:lnTo>
                    <a:pt x="795" y="989"/>
                  </a:lnTo>
                  <a:lnTo>
                    <a:pt x="795" y="911"/>
                  </a:lnTo>
                  <a:lnTo>
                    <a:pt x="776" y="834"/>
                  </a:lnTo>
                  <a:lnTo>
                    <a:pt x="737" y="775"/>
                  </a:lnTo>
                  <a:lnTo>
                    <a:pt x="698" y="737"/>
                  </a:lnTo>
                  <a:lnTo>
                    <a:pt x="582" y="659"/>
                  </a:lnTo>
                  <a:lnTo>
                    <a:pt x="466" y="620"/>
                  </a:lnTo>
                  <a:lnTo>
                    <a:pt x="466" y="252"/>
                  </a:lnTo>
                  <a:lnTo>
                    <a:pt x="543" y="271"/>
                  </a:lnTo>
                  <a:lnTo>
                    <a:pt x="601" y="291"/>
                  </a:lnTo>
                  <a:lnTo>
                    <a:pt x="679" y="310"/>
                  </a:lnTo>
                  <a:lnTo>
                    <a:pt x="718" y="310"/>
                  </a:lnTo>
                  <a:lnTo>
                    <a:pt x="737" y="271"/>
                  </a:lnTo>
                  <a:lnTo>
                    <a:pt x="756" y="213"/>
                  </a:lnTo>
                  <a:lnTo>
                    <a:pt x="756" y="175"/>
                  </a:lnTo>
                  <a:lnTo>
                    <a:pt x="737" y="155"/>
                  </a:lnTo>
                  <a:lnTo>
                    <a:pt x="660" y="116"/>
                  </a:lnTo>
                  <a:lnTo>
                    <a:pt x="563" y="97"/>
                  </a:lnTo>
                  <a:lnTo>
                    <a:pt x="466" y="78"/>
                  </a:lnTo>
                  <a:lnTo>
                    <a:pt x="466" y="39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42"/>
          <p:cNvGrpSpPr/>
          <p:nvPr/>
        </p:nvGrpSpPr>
        <p:grpSpPr>
          <a:xfrm>
            <a:off x="1187800" y="-1355184"/>
            <a:ext cx="308617" cy="411486"/>
            <a:chOff x="1296750" y="840000"/>
            <a:chExt cx="152675" cy="203575"/>
          </a:xfrm>
        </p:grpSpPr>
        <p:sp>
          <p:nvSpPr>
            <p:cNvPr id="1907" name="Google Shape;1907;p42"/>
            <p:cNvSpPr/>
            <p:nvPr/>
          </p:nvSpPr>
          <p:spPr>
            <a:xfrm>
              <a:off x="1330675" y="870550"/>
              <a:ext cx="31525" cy="31525"/>
            </a:xfrm>
            <a:custGeom>
              <a:avLst/>
              <a:gdLst/>
              <a:ahLst/>
              <a:cxnLst/>
              <a:rect l="l" t="t" r="r" b="b"/>
              <a:pathLst>
                <a:path w="1261" h="1261" extrusionOk="0">
                  <a:moveTo>
                    <a:pt x="582" y="0"/>
                  </a:moveTo>
                  <a:lnTo>
                    <a:pt x="543" y="39"/>
                  </a:lnTo>
                  <a:lnTo>
                    <a:pt x="524" y="58"/>
                  </a:lnTo>
                  <a:lnTo>
                    <a:pt x="524" y="117"/>
                  </a:lnTo>
                  <a:lnTo>
                    <a:pt x="524" y="524"/>
                  </a:lnTo>
                  <a:lnTo>
                    <a:pt x="59" y="524"/>
                  </a:lnTo>
                  <a:lnTo>
                    <a:pt x="39" y="543"/>
                  </a:lnTo>
                  <a:lnTo>
                    <a:pt x="1" y="582"/>
                  </a:lnTo>
                  <a:lnTo>
                    <a:pt x="1" y="640"/>
                  </a:lnTo>
                  <a:lnTo>
                    <a:pt x="1" y="679"/>
                  </a:lnTo>
                  <a:lnTo>
                    <a:pt x="39" y="717"/>
                  </a:lnTo>
                  <a:lnTo>
                    <a:pt x="59" y="737"/>
                  </a:lnTo>
                  <a:lnTo>
                    <a:pt x="117" y="756"/>
                  </a:lnTo>
                  <a:lnTo>
                    <a:pt x="524" y="756"/>
                  </a:lnTo>
                  <a:lnTo>
                    <a:pt x="524" y="1144"/>
                  </a:lnTo>
                  <a:lnTo>
                    <a:pt x="524" y="1202"/>
                  </a:lnTo>
                  <a:lnTo>
                    <a:pt x="543" y="1241"/>
                  </a:lnTo>
                  <a:lnTo>
                    <a:pt x="582" y="1260"/>
                  </a:lnTo>
                  <a:lnTo>
                    <a:pt x="679" y="1260"/>
                  </a:lnTo>
                  <a:lnTo>
                    <a:pt x="718" y="1241"/>
                  </a:lnTo>
                  <a:lnTo>
                    <a:pt x="737" y="1202"/>
                  </a:lnTo>
                  <a:lnTo>
                    <a:pt x="757" y="1144"/>
                  </a:lnTo>
                  <a:lnTo>
                    <a:pt x="757" y="756"/>
                  </a:lnTo>
                  <a:lnTo>
                    <a:pt x="1144" y="756"/>
                  </a:lnTo>
                  <a:lnTo>
                    <a:pt x="1203" y="737"/>
                  </a:lnTo>
                  <a:lnTo>
                    <a:pt x="1241" y="717"/>
                  </a:lnTo>
                  <a:lnTo>
                    <a:pt x="1261" y="679"/>
                  </a:lnTo>
                  <a:lnTo>
                    <a:pt x="1261" y="640"/>
                  </a:lnTo>
                  <a:lnTo>
                    <a:pt x="1261" y="582"/>
                  </a:lnTo>
                  <a:lnTo>
                    <a:pt x="1241" y="543"/>
                  </a:lnTo>
                  <a:lnTo>
                    <a:pt x="1203" y="524"/>
                  </a:lnTo>
                  <a:lnTo>
                    <a:pt x="757" y="524"/>
                  </a:lnTo>
                  <a:lnTo>
                    <a:pt x="757" y="117"/>
                  </a:lnTo>
                  <a:lnTo>
                    <a:pt x="737" y="58"/>
                  </a:lnTo>
                  <a:lnTo>
                    <a:pt x="718" y="39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2"/>
            <p:cNvSpPr/>
            <p:nvPr/>
          </p:nvSpPr>
          <p:spPr>
            <a:xfrm>
              <a:off x="1309350" y="855025"/>
              <a:ext cx="127475" cy="62550"/>
            </a:xfrm>
            <a:custGeom>
              <a:avLst/>
              <a:gdLst/>
              <a:ahLst/>
              <a:cxnLst/>
              <a:rect l="l" t="t" r="r" b="b"/>
              <a:pathLst>
                <a:path w="5099" h="2502" extrusionOk="0">
                  <a:moveTo>
                    <a:pt x="4808" y="234"/>
                  </a:moveTo>
                  <a:lnTo>
                    <a:pt x="4828" y="272"/>
                  </a:lnTo>
                  <a:lnTo>
                    <a:pt x="4866" y="292"/>
                  </a:lnTo>
                  <a:lnTo>
                    <a:pt x="4866" y="350"/>
                  </a:lnTo>
                  <a:lnTo>
                    <a:pt x="4866" y="2153"/>
                  </a:lnTo>
                  <a:lnTo>
                    <a:pt x="4866" y="2211"/>
                  </a:lnTo>
                  <a:lnTo>
                    <a:pt x="4828" y="2230"/>
                  </a:lnTo>
                  <a:lnTo>
                    <a:pt x="4808" y="2269"/>
                  </a:lnTo>
                  <a:lnTo>
                    <a:pt x="292" y="2269"/>
                  </a:lnTo>
                  <a:lnTo>
                    <a:pt x="253" y="2230"/>
                  </a:lnTo>
                  <a:lnTo>
                    <a:pt x="233" y="2211"/>
                  </a:lnTo>
                  <a:lnTo>
                    <a:pt x="233" y="2153"/>
                  </a:lnTo>
                  <a:lnTo>
                    <a:pt x="233" y="350"/>
                  </a:lnTo>
                  <a:lnTo>
                    <a:pt x="233" y="292"/>
                  </a:lnTo>
                  <a:lnTo>
                    <a:pt x="253" y="272"/>
                  </a:lnTo>
                  <a:lnTo>
                    <a:pt x="292" y="234"/>
                  </a:lnTo>
                  <a:close/>
                  <a:moveTo>
                    <a:pt x="272" y="1"/>
                  </a:moveTo>
                  <a:lnTo>
                    <a:pt x="214" y="20"/>
                  </a:lnTo>
                  <a:lnTo>
                    <a:pt x="156" y="59"/>
                  </a:lnTo>
                  <a:lnTo>
                    <a:pt x="98" y="98"/>
                  </a:lnTo>
                  <a:lnTo>
                    <a:pt x="59" y="156"/>
                  </a:lnTo>
                  <a:lnTo>
                    <a:pt x="20" y="214"/>
                  </a:lnTo>
                  <a:lnTo>
                    <a:pt x="1" y="272"/>
                  </a:lnTo>
                  <a:lnTo>
                    <a:pt x="1" y="350"/>
                  </a:lnTo>
                  <a:lnTo>
                    <a:pt x="1" y="2153"/>
                  </a:lnTo>
                  <a:lnTo>
                    <a:pt x="1" y="2230"/>
                  </a:lnTo>
                  <a:lnTo>
                    <a:pt x="20" y="2288"/>
                  </a:lnTo>
                  <a:lnTo>
                    <a:pt x="59" y="2346"/>
                  </a:lnTo>
                  <a:lnTo>
                    <a:pt x="98" y="2405"/>
                  </a:lnTo>
                  <a:lnTo>
                    <a:pt x="156" y="2443"/>
                  </a:lnTo>
                  <a:lnTo>
                    <a:pt x="214" y="2482"/>
                  </a:lnTo>
                  <a:lnTo>
                    <a:pt x="272" y="2502"/>
                  </a:lnTo>
                  <a:lnTo>
                    <a:pt x="4828" y="2502"/>
                  </a:lnTo>
                  <a:lnTo>
                    <a:pt x="4886" y="2482"/>
                  </a:lnTo>
                  <a:lnTo>
                    <a:pt x="4944" y="2443"/>
                  </a:lnTo>
                  <a:lnTo>
                    <a:pt x="5002" y="2405"/>
                  </a:lnTo>
                  <a:lnTo>
                    <a:pt x="5041" y="2346"/>
                  </a:lnTo>
                  <a:lnTo>
                    <a:pt x="5080" y="2288"/>
                  </a:lnTo>
                  <a:lnTo>
                    <a:pt x="5099" y="2230"/>
                  </a:lnTo>
                  <a:lnTo>
                    <a:pt x="5099" y="2153"/>
                  </a:lnTo>
                  <a:lnTo>
                    <a:pt x="5099" y="350"/>
                  </a:lnTo>
                  <a:lnTo>
                    <a:pt x="5099" y="272"/>
                  </a:lnTo>
                  <a:lnTo>
                    <a:pt x="5080" y="214"/>
                  </a:lnTo>
                  <a:lnTo>
                    <a:pt x="5041" y="156"/>
                  </a:lnTo>
                  <a:lnTo>
                    <a:pt x="5002" y="98"/>
                  </a:lnTo>
                  <a:lnTo>
                    <a:pt x="4944" y="59"/>
                  </a:lnTo>
                  <a:lnTo>
                    <a:pt x="4886" y="2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2"/>
            <p:cNvSpPr/>
            <p:nvPr/>
          </p:nvSpPr>
          <p:spPr>
            <a:xfrm>
              <a:off x="1296750" y="898175"/>
              <a:ext cx="152675" cy="145400"/>
            </a:xfrm>
            <a:custGeom>
              <a:avLst/>
              <a:gdLst/>
              <a:ahLst/>
              <a:cxnLst/>
              <a:rect l="l" t="t" r="r" b="b"/>
              <a:pathLst>
                <a:path w="6107" h="5816" extrusionOk="0">
                  <a:moveTo>
                    <a:pt x="5952" y="0"/>
                  </a:moveTo>
                  <a:lnTo>
                    <a:pt x="5913" y="39"/>
                  </a:lnTo>
                  <a:lnTo>
                    <a:pt x="5894" y="58"/>
                  </a:lnTo>
                  <a:lnTo>
                    <a:pt x="5874" y="116"/>
                  </a:lnTo>
                  <a:lnTo>
                    <a:pt x="5874" y="5273"/>
                  </a:lnTo>
                  <a:lnTo>
                    <a:pt x="5874" y="5331"/>
                  </a:lnTo>
                  <a:lnTo>
                    <a:pt x="5855" y="5389"/>
                  </a:lnTo>
                  <a:lnTo>
                    <a:pt x="5816" y="5447"/>
                  </a:lnTo>
                  <a:lnTo>
                    <a:pt x="5777" y="5505"/>
                  </a:lnTo>
                  <a:lnTo>
                    <a:pt x="5739" y="5544"/>
                  </a:lnTo>
                  <a:lnTo>
                    <a:pt x="5680" y="5564"/>
                  </a:lnTo>
                  <a:lnTo>
                    <a:pt x="5622" y="5583"/>
                  </a:lnTo>
                  <a:lnTo>
                    <a:pt x="485" y="5583"/>
                  </a:lnTo>
                  <a:lnTo>
                    <a:pt x="427" y="5564"/>
                  </a:lnTo>
                  <a:lnTo>
                    <a:pt x="369" y="5544"/>
                  </a:lnTo>
                  <a:lnTo>
                    <a:pt x="330" y="5505"/>
                  </a:lnTo>
                  <a:lnTo>
                    <a:pt x="292" y="5447"/>
                  </a:lnTo>
                  <a:lnTo>
                    <a:pt x="253" y="5389"/>
                  </a:lnTo>
                  <a:lnTo>
                    <a:pt x="233" y="5331"/>
                  </a:lnTo>
                  <a:lnTo>
                    <a:pt x="233" y="5273"/>
                  </a:lnTo>
                  <a:lnTo>
                    <a:pt x="233" y="4148"/>
                  </a:lnTo>
                  <a:lnTo>
                    <a:pt x="214" y="4110"/>
                  </a:lnTo>
                  <a:lnTo>
                    <a:pt x="195" y="4071"/>
                  </a:lnTo>
                  <a:lnTo>
                    <a:pt x="156" y="4052"/>
                  </a:lnTo>
                  <a:lnTo>
                    <a:pt x="117" y="4032"/>
                  </a:lnTo>
                  <a:lnTo>
                    <a:pt x="59" y="4052"/>
                  </a:lnTo>
                  <a:lnTo>
                    <a:pt x="20" y="4071"/>
                  </a:lnTo>
                  <a:lnTo>
                    <a:pt x="1" y="4110"/>
                  </a:lnTo>
                  <a:lnTo>
                    <a:pt x="1" y="4148"/>
                  </a:lnTo>
                  <a:lnTo>
                    <a:pt x="1" y="5273"/>
                  </a:lnTo>
                  <a:lnTo>
                    <a:pt x="1" y="5370"/>
                  </a:lnTo>
                  <a:lnTo>
                    <a:pt x="40" y="5486"/>
                  </a:lnTo>
                  <a:lnTo>
                    <a:pt x="98" y="5583"/>
                  </a:lnTo>
                  <a:lnTo>
                    <a:pt x="156" y="5661"/>
                  </a:lnTo>
                  <a:lnTo>
                    <a:pt x="233" y="5738"/>
                  </a:lnTo>
                  <a:lnTo>
                    <a:pt x="330" y="5777"/>
                  </a:lnTo>
                  <a:lnTo>
                    <a:pt x="447" y="5816"/>
                  </a:lnTo>
                  <a:lnTo>
                    <a:pt x="5661" y="5816"/>
                  </a:lnTo>
                  <a:lnTo>
                    <a:pt x="5777" y="5777"/>
                  </a:lnTo>
                  <a:lnTo>
                    <a:pt x="5874" y="5738"/>
                  </a:lnTo>
                  <a:lnTo>
                    <a:pt x="5952" y="5661"/>
                  </a:lnTo>
                  <a:lnTo>
                    <a:pt x="6010" y="5583"/>
                  </a:lnTo>
                  <a:lnTo>
                    <a:pt x="6068" y="5486"/>
                  </a:lnTo>
                  <a:lnTo>
                    <a:pt x="6107" y="5370"/>
                  </a:lnTo>
                  <a:lnTo>
                    <a:pt x="6107" y="5273"/>
                  </a:lnTo>
                  <a:lnTo>
                    <a:pt x="6107" y="116"/>
                  </a:lnTo>
                  <a:lnTo>
                    <a:pt x="6107" y="58"/>
                  </a:lnTo>
                  <a:lnTo>
                    <a:pt x="6068" y="3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2"/>
            <p:cNvSpPr/>
            <p:nvPr/>
          </p:nvSpPr>
          <p:spPr>
            <a:xfrm>
              <a:off x="1296750" y="840000"/>
              <a:ext cx="152675" cy="146875"/>
            </a:xfrm>
            <a:custGeom>
              <a:avLst/>
              <a:gdLst/>
              <a:ahLst/>
              <a:cxnLst/>
              <a:rect l="l" t="t" r="r" b="b"/>
              <a:pathLst>
                <a:path w="6107" h="5875" extrusionOk="0">
                  <a:moveTo>
                    <a:pt x="447" y="1"/>
                  </a:moveTo>
                  <a:lnTo>
                    <a:pt x="330" y="40"/>
                  </a:lnTo>
                  <a:lnTo>
                    <a:pt x="233" y="98"/>
                  </a:lnTo>
                  <a:lnTo>
                    <a:pt x="156" y="156"/>
                  </a:lnTo>
                  <a:lnTo>
                    <a:pt x="98" y="234"/>
                  </a:lnTo>
                  <a:lnTo>
                    <a:pt x="40" y="331"/>
                  </a:lnTo>
                  <a:lnTo>
                    <a:pt x="1" y="447"/>
                  </a:lnTo>
                  <a:lnTo>
                    <a:pt x="1" y="563"/>
                  </a:lnTo>
                  <a:lnTo>
                    <a:pt x="1" y="5758"/>
                  </a:lnTo>
                  <a:lnTo>
                    <a:pt x="1" y="5797"/>
                  </a:lnTo>
                  <a:lnTo>
                    <a:pt x="20" y="5836"/>
                  </a:lnTo>
                  <a:lnTo>
                    <a:pt x="59" y="5855"/>
                  </a:lnTo>
                  <a:lnTo>
                    <a:pt x="117" y="5875"/>
                  </a:lnTo>
                  <a:lnTo>
                    <a:pt x="156" y="5855"/>
                  </a:lnTo>
                  <a:lnTo>
                    <a:pt x="195" y="5836"/>
                  </a:lnTo>
                  <a:lnTo>
                    <a:pt x="214" y="5797"/>
                  </a:lnTo>
                  <a:lnTo>
                    <a:pt x="233" y="5758"/>
                  </a:lnTo>
                  <a:lnTo>
                    <a:pt x="233" y="563"/>
                  </a:lnTo>
                  <a:lnTo>
                    <a:pt x="233" y="486"/>
                  </a:lnTo>
                  <a:lnTo>
                    <a:pt x="253" y="427"/>
                  </a:lnTo>
                  <a:lnTo>
                    <a:pt x="292" y="369"/>
                  </a:lnTo>
                  <a:lnTo>
                    <a:pt x="330" y="331"/>
                  </a:lnTo>
                  <a:lnTo>
                    <a:pt x="369" y="292"/>
                  </a:lnTo>
                  <a:lnTo>
                    <a:pt x="427" y="253"/>
                  </a:lnTo>
                  <a:lnTo>
                    <a:pt x="485" y="234"/>
                  </a:lnTo>
                  <a:lnTo>
                    <a:pt x="5622" y="234"/>
                  </a:lnTo>
                  <a:lnTo>
                    <a:pt x="5680" y="253"/>
                  </a:lnTo>
                  <a:lnTo>
                    <a:pt x="5739" y="292"/>
                  </a:lnTo>
                  <a:lnTo>
                    <a:pt x="5777" y="331"/>
                  </a:lnTo>
                  <a:lnTo>
                    <a:pt x="5816" y="369"/>
                  </a:lnTo>
                  <a:lnTo>
                    <a:pt x="5855" y="427"/>
                  </a:lnTo>
                  <a:lnTo>
                    <a:pt x="5874" y="486"/>
                  </a:lnTo>
                  <a:lnTo>
                    <a:pt x="5874" y="563"/>
                  </a:lnTo>
                  <a:lnTo>
                    <a:pt x="5874" y="1707"/>
                  </a:lnTo>
                  <a:lnTo>
                    <a:pt x="5894" y="1746"/>
                  </a:lnTo>
                  <a:lnTo>
                    <a:pt x="5913" y="1784"/>
                  </a:lnTo>
                  <a:lnTo>
                    <a:pt x="5952" y="1804"/>
                  </a:lnTo>
                  <a:lnTo>
                    <a:pt x="5991" y="1823"/>
                  </a:lnTo>
                  <a:lnTo>
                    <a:pt x="6049" y="1804"/>
                  </a:lnTo>
                  <a:lnTo>
                    <a:pt x="6068" y="1784"/>
                  </a:lnTo>
                  <a:lnTo>
                    <a:pt x="6107" y="1746"/>
                  </a:lnTo>
                  <a:lnTo>
                    <a:pt x="6107" y="1707"/>
                  </a:lnTo>
                  <a:lnTo>
                    <a:pt x="6107" y="563"/>
                  </a:lnTo>
                  <a:lnTo>
                    <a:pt x="6107" y="447"/>
                  </a:lnTo>
                  <a:lnTo>
                    <a:pt x="6068" y="331"/>
                  </a:lnTo>
                  <a:lnTo>
                    <a:pt x="6010" y="234"/>
                  </a:lnTo>
                  <a:lnTo>
                    <a:pt x="5952" y="156"/>
                  </a:lnTo>
                  <a:lnTo>
                    <a:pt x="5874" y="98"/>
                  </a:lnTo>
                  <a:lnTo>
                    <a:pt x="5777" y="40"/>
                  </a:lnTo>
                  <a:lnTo>
                    <a:pt x="5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2"/>
            <p:cNvSpPr/>
            <p:nvPr/>
          </p:nvSpPr>
          <p:spPr>
            <a:xfrm>
              <a:off x="1309350" y="925800"/>
              <a:ext cx="26200" cy="26175"/>
            </a:xfrm>
            <a:custGeom>
              <a:avLst/>
              <a:gdLst/>
              <a:ahLst/>
              <a:cxnLst/>
              <a:rect l="l" t="t" r="r" b="b"/>
              <a:pathLst>
                <a:path w="1048" h="1047" extrusionOk="0">
                  <a:moveTo>
                    <a:pt x="815" y="233"/>
                  </a:moveTo>
                  <a:lnTo>
                    <a:pt x="815" y="252"/>
                  </a:lnTo>
                  <a:lnTo>
                    <a:pt x="815" y="795"/>
                  </a:lnTo>
                  <a:lnTo>
                    <a:pt x="815" y="814"/>
                  </a:lnTo>
                  <a:lnTo>
                    <a:pt x="233" y="814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3" y="0"/>
                  </a:moveTo>
                  <a:lnTo>
                    <a:pt x="156" y="19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1" y="252"/>
                  </a:lnTo>
                  <a:lnTo>
                    <a:pt x="1" y="795"/>
                  </a:lnTo>
                  <a:lnTo>
                    <a:pt x="20" y="892"/>
                  </a:lnTo>
                  <a:lnTo>
                    <a:pt x="78" y="969"/>
                  </a:lnTo>
                  <a:lnTo>
                    <a:pt x="156" y="1027"/>
                  </a:lnTo>
                  <a:lnTo>
                    <a:pt x="253" y="1047"/>
                  </a:lnTo>
                  <a:lnTo>
                    <a:pt x="796" y="1047"/>
                  </a:lnTo>
                  <a:lnTo>
                    <a:pt x="892" y="1027"/>
                  </a:lnTo>
                  <a:lnTo>
                    <a:pt x="970" y="969"/>
                  </a:lnTo>
                  <a:lnTo>
                    <a:pt x="1028" y="892"/>
                  </a:lnTo>
                  <a:lnTo>
                    <a:pt x="1048" y="795"/>
                  </a:lnTo>
                  <a:lnTo>
                    <a:pt x="1048" y="252"/>
                  </a:lnTo>
                  <a:lnTo>
                    <a:pt x="1028" y="155"/>
                  </a:lnTo>
                  <a:lnTo>
                    <a:pt x="970" y="78"/>
                  </a:lnTo>
                  <a:lnTo>
                    <a:pt x="892" y="19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2"/>
            <p:cNvSpPr/>
            <p:nvPr/>
          </p:nvSpPr>
          <p:spPr>
            <a:xfrm>
              <a:off x="1342800" y="925800"/>
              <a:ext cx="26675" cy="26175"/>
            </a:xfrm>
            <a:custGeom>
              <a:avLst/>
              <a:gdLst/>
              <a:ahLst/>
              <a:cxnLst/>
              <a:rect l="l" t="t" r="r" b="b"/>
              <a:pathLst>
                <a:path w="1067" h="1047" extrusionOk="0">
                  <a:moveTo>
                    <a:pt x="834" y="233"/>
                  </a:moveTo>
                  <a:lnTo>
                    <a:pt x="834" y="252"/>
                  </a:lnTo>
                  <a:lnTo>
                    <a:pt x="834" y="795"/>
                  </a:lnTo>
                  <a:lnTo>
                    <a:pt x="834" y="814"/>
                  </a:lnTo>
                  <a:lnTo>
                    <a:pt x="252" y="814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52" y="233"/>
                  </a:lnTo>
                  <a:close/>
                  <a:moveTo>
                    <a:pt x="272" y="0"/>
                  </a:moveTo>
                  <a:lnTo>
                    <a:pt x="175" y="19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69"/>
                  </a:lnTo>
                  <a:lnTo>
                    <a:pt x="175" y="1027"/>
                  </a:lnTo>
                  <a:lnTo>
                    <a:pt x="272" y="1047"/>
                  </a:lnTo>
                  <a:lnTo>
                    <a:pt x="795" y="1047"/>
                  </a:lnTo>
                  <a:lnTo>
                    <a:pt x="911" y="1027"/>
                  </a:lnTo>
                  <a:lnTo>
                    <a:pt x="989" y="969"/>
                  </a:lnTo>
                  <a:lnTo>
                    <a:pt x="1047" y="892"/>
                  </a:lnTo>
                  <a:lnTo>
                    <a:pt x="1066" y="795"/>
                  </a:lnTo>
                  <a:lnTo>
                    <a:pt x="1066" y="252"/>
                  </a:lnTo>
                  <a:lnTo>
                    <a:pt x="1047" y="155"/>
                  </a:lnTo>
                  <a:lnTo>
                    <a:pt x="989" y="78"/>
                  </a:lnTo>
                  <a:lnTo>
                    <a:pt x="911" y="19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2"/>
            <p:cNvSpPr/>
            <p:nvPr/>
          </p:nvSpPr>
          <p:spPr>
            <a:xfrm>
              <a:off x="1376725" y="925800"/>
              <a:ext cx="26675" cy="26175"/>
            </a:xfrm>
            <a:custGeom>
              <a:avLst/>
              <a:gdLst/>
              <a:ahLst/>
              <a:cxnLst/>
              <a:rect l="l" t="t" r="r" b="b"/>
              <a:pathLst>
                <a:path w="1067" h="1047" extrusionOk="0">
                  <a:moveTo>
                    <a:pt x="814" y="233"/>
                  </a:moveTo>
                  <a:lnTo>
                    <a:pt x="834" y="252"/>
                  </a:lnTo>
                  <a:lnTo>
                    <a:pt x="834" y="795"/>
                  </a:lnTo>
                  <a:lnTo>
                    <a:pt x="814" y="814"/>
                  </a:lnTo>
                  <a:lnTo>
                    <a:pt x="233" y="814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2" y="0"/>
                  </a:moveTo>
                  <a:lnTo>
                    <a:pt x="155" y="19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69"/>
                  </a:lnTo>
                  <a:lnTo>
                    <a:pt x="155" y="1027"/>
                  </a:lnTo>
                  <a:lnTo>
                    <a:pt x="252" y="1047"/>
                  </a:lnTo>
                  <a:lnTo>
                    <a:pt x="795" y="1047"/>
                  </a:lnTo>
                  <a:lnTo>
                    <a:pt x="892" y="1027"/>
                  </a:lnTo>
                  <a:lnTo>
                    <a:pt x="989" y="969"/>
                  </a:lnTo>
                  <a:lnTo>
                    <a:pt x="1028" y="892"/>
                  </a:lnTo>
                  <a:lnTo>
                    <a:pt x="1066" y="795"/>
                  </a:lnTo>
                  <a:lnTo>
                    <a:pt x="1066" y="252"/>
                  </a:lnTo>
                  <a:lnTo>
                    <a:pt x="1028" y="155"/>
                  </a:lnTo>
                  <a:lnTo>
                    <a:pt x="989" y="78"/>
                  </a:lnTo>
                  <a:lnTo>
                    <a:pt x="892" y="19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2"/>
            <p:cNvSpPr/>
            <p:nvPr/>
          </p:nvSpPr>
          <p:spPr>
            <a:xfrm>
              <a:off x="1410650" y="925800"/>
              <a:ext cx="26175" cy="26175"/>
            </a:xfrm>
            <a:custGeom>
              <a:avLst/>
              <a:gdLst/>
              <a:ahLst/>
              <a:cxnLst/>
              <a:rect l="l" t="t" r="r" b="b"/>
              <a:pathLst>
                <a:path w="1047" h="1047" extrusionOk="0">
                  <a:moveTo>
                    <a:pt x="814" y="233"/>
                  </a:moveTo>
                  <a:lnTo>
                    <a:pt x="814" y="252"/>
                  </a:lnTo>
                  <a:lnTo>
                    <a:pt x="814" y="795"/>
                  </a:lnTo>
                  <a:lnTo>
                    <a:pt x="814" y="814"/>
                  </a:lnTo>
                  <a:lnTo>
                    <a:pt x="233" y="814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2" y="0"/>
                  </a:moveTo>
                  <a:lnTo>
                    <a:pt x="155" y="19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69"/>
                  </a:lnTo>
                  <a:lnTo>
                    <a:pt x="155" y="1027"/>
                  </a:lnTo>
                  <a:lnTo>
                    <a:pt x="252" y="1047"/>
                  </a:lnTo>
                  <a:lnTo>
                    <a:pt x="795" y="1047"/>
                  </a:lnTo>
                  <a:lnTo>
                    <a:pt x="892" y="1027"/>
                  </a:lnTo>
                  <a:lnTo>
                    <a:pt x="969" y="969"/>
                  </a:lnTo>
                  <a:lnTo>
                    <a:pt x="1028" y="892"/>
                  </a:lnTo>
                  <a:lnTo>
                    <a:pt x="1047" y="795"/>
                  </a:lnTo>
                  <a:lnTo>
                    <a:pt x="1047" y="252"/>
                  </a:lnTo>
                  <a:lnTo>
                    <a:pt x="1028" y="155"/>
                  </a:lnTo>
                  <a:lnTo>
                    <a:pt x="969" y="78"/>
                  </a:lnTo>
                  <a:lnTo>
                    <a:pt x="892" y="19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2"/>
            <p:cNvSpPr/>
            <p:nvPr/>
          </p:nvSpPr>
          <p:spPr>
            <a:xfrm>
              <a:off x="1309350" y="960200"/>
              <a:ext cx="26200" cy="26200"/>
            </a:xfrm>
            <a:custGeom>
              <a:avLst/>
              <a:gdLst/>
              <a:ahLst/>
              <a:cxnLst/>
              <a:rect l="l" t="t" r="r" b="b"/>
              <a:pathLst>
                <a:path w="1048" h="1048" extrusionOk="0">
                  <a:moveTo>
                    <a:pt x="815" y="233"/>
                  </a:moveTo>
                  <a:lnTo>
                    <a:pt x="815" y="252"/>
                  </a:lnTo>
                  <a:lnTo>
                    <a:pt x="815" y="795"/>
                  </a:lnTo>
                  <a:lnTo>
                    <a:pt x="815" y="815"/>
                  </a:lnTo>
                  <a:lnTo>
                    <a:pt x="233" y="815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3" y="0"/>
                  </a:moveTo>
                  <a:lnTo>
                    <a:pt x="156" y="20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1" y="252"/>
                  </a:lnTo>
                  <a:lnTo>
                    <a:pt x="1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56" y="1028"/>
                  </a:lnTo>
                  <a:lnTo>
                    <a:pt x="253" y="1047"/>
                  </a:lnTo>
                  <a:lnTo>
                    <a:pt x="796" y="1047"/>
                  </a:lnTo>
                  <a:lnTo>
                    <a:pt x="892" y="1028"/>
                  </a:lnTo>
                  <a:lnTo>
                    <a:pt x="970" y="970"/>
                  </a:lnTo>
                  <a:lnTo>
                    <a:pt x="1028" y="892"/>
                  </a:lnTo>
                  <a:lnTo>
                    <a:pt x="1048" y="795"/>
                  </a:lnTo>
                  <a:lnTo>
                    <a:pt x="1048" y="252"/>
                  </a:lnTo>
                  <a:lnTo>
                    <a:pt x="1028" y="155"/>
                  </a:lnTo>
                  <a:lnTo>
                    <a:pt x="970" y="78"/>
                  </a:lnTo>
                  <a:lnTo>
                    <a:pt x="892" y="2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2"/>
            <p:cNvSpPr/>
            <p:nvPr/>
          </p:nvSpPr>
          <p:spPr>
            <a:xfrm>
              <a:off x="1342800" y="960200"/>
              <a:ext cx="26675" cy="26200"/>
            </a:xfrm>
            <a:custGeom>
              <a:avLst/>
              <a:gdLst/>
              <a:ahLst/>
              <a:cxnLst/>
              <a:rect l="l" t="t" r="r" b="b"/>
              <a:pathLst>
                <a:path w="1067" h="1048" extrusionOk="0">
                  <a:moveTo>
                    <a:pt x="834" y="233"/>
                  </a:moveTo>
                  <a:lnTo>
                    <a:pt x="834" y="252"/>
                  </a:lnTo>
                  <a:lnTo>
                    <a:pt x="834" y="795"/>
                  </a:lnTo>
                  <a:lnTo>
                    <a:pt x="834" y="815"/>
                  </a:lnTo>
                  <a:lnTo>
                    <a:pt x="252" y="815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52" y="233"/>
                  </a:lnTo>
                  <a:close/>
                  <a:moveTo>
                    <a:pt x="272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75" y="1028"/>
                  </a:lnTo>
                  <a:lnTo>
                    <a:pt x="272" y="1047"/>
                  </a:lnTo>
                  <a:lnTo>
                    <a:pt x="795" y="1047"/>
                  </a:lnTo>
                  <a:lnTo>
                    <a:pt x="911" y="1028"/>
                  </a:lnTo>
                  <a:lnTo>
                    <a:pt x="989" y="970"/>
                  </a:lnTo>
                  <a:lnTo>
                    <a:pt x="1047" y="892"/>
                  </a:lnTo>
                  <a:lnTo>
                    <a:pt x="1066" y="795"/>
                  </a:lnTo>
                  <a:lnTo>
                    <a:pt x="1066" y="252"/>
                  </a:lnTo>
                  <a:lnTo>
                    <a:pt x="1047" y="155"/>
                  </a:lnTo>
                  <a:lnTo>
                    <a:pt x="989" y="78"/>
                  </a:lnTo>
                  <a:lnTo>
                    <a:pt x="911" y="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2"/>
            <p:cNvSpPr/>
            <p:nvPr/>
          </p:nvSpPr>
          <p:spPr>
            <a:xfrm>
              <a:off x="1376725" y="960200"/>
              <a:ext cx="26675" cy="26200"/>
            </a:xfrm>
            <a:custGeom>
              <a:avLst/>
              <a:gdLst/>
              <a:ahLst/>
              <a:cxnLst/>
              <a:rect l="l" t="t" r="r" b="b"/>
              <a:pathLst>
                <a:path w="1067" h="1048" extrusionOk="0">
                  <a:moveTo>
                    <a:pt x="814" y="233"/>
                  </a:moveTo>
                  <a:lnTo>
                    <a:pt x="834" y="252"/>
                  </a:lnTo>
                  <a:lnTo>
                    <a:pt x="834" y="795"/>
                  </a:lnTo>
                  <a:lnTo>
                    <a:pt x="814" y="815"/>
                  </a:lnTo>
                  <a:lnTo>
                    <a:pt x="233" y="815"/>
                  </a:lnTo>
                  <a:lnTo>
                    <a:pt x="233" y="795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2" y="0"/>
                  </a:moveTo>
                  <a:lnTo>
                    <a:pt x="155" y="20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55" y="1028"/>
                  </a:lnTo>
                  <a:lnTo>
                    <a:pt x="252" y="1047"/>
                  </a:lnTo>
                  <a:lnTo>
                    <a:pt x="795" y="1047"/>
                  </a:lnTo>
                  <a:lnTo>
                    <a:pt x="892" y="1028"/>
                  </a:lnTo>
                  <a:lnTo>
                    <a:pt x="989" y="970"/>
                  </a:lnTo>
                  <a:lnTo>
                    <a:pt x="1028" y="892"/>
                  </a:lnTo>
                  <a:lnTo>
                    <a:pt x="1066" y="795"/>
                  </a:lnTo>
                  <a:lnTo>
                    <a:pt x="1066" y="252"/>
                  </a:lnTo>
                  <a:lnTo>
                    <a:pt x="1028" y="155"/>
                  </a:lnTo>
                  <a:lnTo>
                    <a:pt x="989" y="78"/>
                  </a:lnTo>
                  <a:lnTo>
                    <a:pt x="892" y="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2"/>
            <p:cNvSpPr/>
            <p:nvPr/>
          </p:nvSpPr>
          <p:spPr>
            <a:xfrm>
              <a:off x="1309350" y="994600"/>
              <a:ext cx="26200" cy="26200"/>
            </a:xfrm>
            <a:custGeom>
              <a:avLst/>
              <a:gdLst/>
              <a:ahLst/>
              <a:cxnLst/>
              <a:rect l="l" t="t" r="r" b="b"/>
              <a:pathLst>
                <a:path w="1048" h="1048" extrusionOk="0">
                  <a:moveTo>
                    <a:pt x="815" y="233"/>
                  </a:moveTo>
                  <a:lnTo>
                    <a:pt x="815" y="253"/>
                  </a:lnTo>
                  <a:lnTo>
                    <a:pt x="815" y="795"/>
                  </a:lnTo>
                  <a:lnTo>
                    <a:pt x="815" y="815"/>
                  </a:lnTo>
                  <a:lnTo>
                    <a:pt x="233" y="815"/>
                  </a:lnTo>
                  <a:lnTo>
                    <a:pt x="233" y="795"/>
                  </a:lnTo>
                  <a:lnTo>
                    <a:pt x="233" y="253"/>
                  </a:lnTo>
                  <a:lnTo>
                    <a:pt x="233" y="233"/>
                  </a:lnTo>
                  <a:close/>
                  <a:moveTo>
                    <a:pt x="253" y="1"/>
                  </a:moveTo>
                  <a:lnTo>
                    <a:pt x="156" y="20"/>
                  </a:lnTo>
                  <a:lnTo>
                    <a:pt x="78" y="78"/>
                  </a:lnTo>
                  <a:lnTo>
                    <a:pt x="20" y="156"/>
                  </a:lnTo>
                  <a:lnTo>
                    <a:pt x="1" y="253"/>
                  </a:lnTo>
                  <a:lnTo>
                    <a:pt x="1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56" y="1028"/>
                  </a:lnTo>
                  <a:lnTo>
                    <a:pt x="253" y="1048"/>
                  </a:lnTo>
                  <a:lnTo>
                    <a:pt x="796" y="1048"/>
                  </a:lnTo>
                  <a:lnTo>
                    <a:pt x="892" y="1028"/>
                  </a:lnTo>
                  <a:lnTo>
                    <a:pt x="970" y="970"/>
                  </a:lnTo>
                  <a:lnTo>
                    <a:pt x="1028" y="892"/>
                  </a:lnTo>
                  <a:lnTo>
                    <a:pt x="1048" y="795"/>
                  </a:lnTo>
                  <a:lnTo>
                    <a:pt x="1048" y="253"/>
                  </a:lnTo>
                  <a:lnTo>
                    <a:pt x="1028" y="156"/>
                  </a:lnTo>
                  <a:lnTo>
                    <a:pt x="970" y="78"/>
                  </a:lnTo>
                  <a:lnTo>
                    <a:pt x="892" y="2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2"/>
            <p:cNvSpPr/>
            <p:nvPr/>
          </p:nvSpPr>
          <p:spPr>
            <a:xfrm>
              <a:off x="1342800" y="994600"/>
              <a:ext cx="26675" cy="26200"/>
            </a:xfrm>
            <a:custGeom>
              <a:avLst/>
              <a:gdLst/>
              <a:ahLst/>
              <a:cxnLst/>
              <a:rect l="l" t="t" r="r" b="b"/>
              <a:pathLst>
                <a:path w="1067" h="1048" extrusionOk="0">
                  <a:moveTo>
                    <a:pt x="834" y="233"/>
                  </a:moveTo>
                  <a:lnTo>
                    <a:pt x="834" y="253"/>
                  </a:lnTo>
                  <a:lnTo>
                    <a:pt x="834" y="795"/>
                  </a:lnTo>
                  <a:lnTo>
                    <a:pt x="834" y="815"/>
                  </a:lnTo>
                  <a:lnTo>
                    <a:pt x="252" y="815"/>
                  </a:lnTo>
                  <a:lnTo>
                    <a:pt x="233" y="795"/>
                  </a:lnTo>
                  <a:lnTo>
                    <a:pt x="233" y="253"/>
                  </a:lnTo>
                  <a:lnTo>
                    <a:pt x="252" y="233"/>
                  </a:lnTo>
                  <a:close/>
                  <a:moveTo>
                    <a:pt x="272" y="1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56"/>
                  </a:lnTo>
                  <a:lnTo>
                    <a:pt x="0" y="253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75" y="1028"/>
                  </a:lnTo>
                  <a:lnTo>
                    <a:pt x="272" y="1048"/>
                  </a:lnTo>
                  <a:lnTo>
                    <a:pt x="795" y="1048"/>
                  </a:lnTo>
                  <a:lnTo>
                    <a:pt x="911" y="1028"/>
                  </a:lnTo>
                  <a:lnTo>
                    <a:pt x="989" y="970"/>
                  </a:lnTo>
                  <a:lnTo>
                    <a:pt x="1047" y="892"/>
                  </a:lnTo>
                  <a:lnTo>
                    <a:pt x="1066" y="795"/>
                  </a:lnTo>
                  <a:lnTo>
                    <a:pt x="1066" y="253"/>
                  </a:lnTo>
                  <a:lnTo>
                    <a:pt x="1047" y="156"/>
                  </a:lnTo>
                  <a:lnTo>
                    <a:pt x="989" y="78"/>
                  </a:lnTo>
                  <a:lnTo>
                    <a:pt x="911" y="20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2"/>
            <p:cNvSpPr/>
            <p:nvPr/>
          </p:nvSpPr>
          <p:spPr>
            <a:xfrm>
              <a:off x="1376725" y="994600"/>
              <a:ext cx="26675" cy="26200"/>
            </a:xfrm>
            <a:custGeom>
              <a:avLst/>
              <a:gdLst/>
              <a:ahLst/>
              <a:cxnLst/>
              <a:rect l="l" t="t" r="r" b="b"/>
              <a:pathLst>
                <a:path w="1067" h="1048" extrusionOk="0">
                  <a:moveTo>
                    <a:pt x="814" y="233"/>
                  </a:moveTo>
                  <a:lnTo>
                    <a:pt x="834" y="253"/>
                  </a:lnTo>
                  <a:lnTo>
                    <a:pt x="834" y="795"/>
                  </a:lnTo>
                  <a:lnTo>
                    <a:pt x="814" y="815"/>
                  </a:lnTo>
                  <a:lnTo>
                    <a:pt x="233" y="815"/>
                  </a:lnTo>
                  <a:lnTo>
                    <a:pt x="233" y="795"/>
                  </a:lnTo>
                  <a:lnTo>
                    <a:pt x="233" y="253"/>
                  </a:lnTo>
                  <a:lnTo>
                    <a:pt x="233" y="233"/>
                  </a:lnTo>
                  <a:close/>
                  <a:moveTo>
                    <a:pt x="252" y="1"/>
                  </a:moveTo>
                  <a:lnTo>
                    <a:pt x="155" y="20"/>
                  </a:lnTo>
                  <a:lnTo>
                    <a:pt x="78" y="78"/>
                  </a:lnTo>
                  <a:lnTo>
                    <a:pt x="20" y="156"/>
                  </a:lnTo>
                  <a:lnTo>
                    <a:pt x="0" y="253"/>
                  </a:lnTo>
                  <a:lnTo>
                    <a:pt x="0" y="795"/>
                  </a:lnTo>
                  <a:lnTo>
                    <a:pt x="20" y="892"/>
                  </a:lnTo>
                  <a:lnTo>
                    <a:pt x="78" y="970"/>
                  </a:lnTo>
                  <a:lnTo>
                    <a:pt x="155" y="1028"/>
                  </a:lnTo>
                  <a:lnTo>
                    <a:pt x="252" y="1048"/>
                  </a:lnTo>
                  <a:lnTo>
                    <a:pt x="795" y="1048"/>
                  </a:lnTo>
                  <a:lnTo>
                    <a:pt x="892" y="1028"/>
                  </a:lnTo>
                  <a:lnTo>
                    <a:pt x="989" y="970"/>
                  </a:lnTo>
                  <a:lnTo>
                    <a:pt x="1028" y="892"/>
                  </a:lnTo>
                  <a:lnTo>
                    <a:pt x="1066" y="795"/>
                  </a:lnTo>
                  <a:lnTo>
                    <a:pt x="1066" y="253"/>
                  </a:lnTo>
                  <a:lnTo>
                    <a:pt x="1028" y="156"/>
                  </a:lnTo>
                  <a:lnTo>
                    <a:pt x="989" y="78"/>
                  </a:lnTo>
                  <a:lnTo>
                    <a:pt x="892" y="20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2"/>
            <p:cNvSpPr/>
            <p:nvPr/>
          </p:nvSpPr>
          <p:spPr>
            <a:xfrm>
              <a:off x="1410650" y="960200"/>
              <a:ext cx="26175" cy="60600"/>
            </a:xfrm>
            <a:custGeom>
              <a:avLst/>
              <a:gdLst/>
              <a:ahLst/>
              <a:cxnLst/>
              <a:rect l="l" t="t" r="r" b="b"/>
              <a:pathLst>
                <a:path w="1047" h="2424" extrusionOk="0">
                  <a:moveTo>
                    <a:pt x="814" y="233"/>
                  </a:moveTo>
                  <a:lnTo>
                    <a:pt x="814" y="252"/>
                  </a:lnTo>
                  <a:lnTo>
                    <a:pt x="814" y="2171"/>
                  </a:lnTo>
                  <a:lnTo>
                    <a:pt x="814" y="2191"/>
                  </a:lnTo>
                  <a:lnTo>
                    <a:pt x="233" y="2191"/>
                  </a:lnTo>
                  <a:lnTo>
                    <a:pt x="233" y="2171"/>
                  </a:lnTo>
                  <a:lnTo>
                    <a:pt x="233" y="252"/>
                  </a:lnTo>
                  <a:lnTo>
                    <a:pt x="233" y="233"/>
                  </a:lnTo>
                  <a:close/>
                  <a:moveTo>
                    <a:pt x="252" y="0"/>
                  </a:moveTo>
                  <a:lnTo>
                    <a:pt x="155" y="20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0" y="252"/>
                  </a:lnTo>
                  <a:lnTo>
                    <a:pt x="0" y="2171"/>
                  </a:lnTo>
                  <a:lnTo>
                    <a:pt x="20" y="2268"/>
                  </a:lnTo>
                  <a:lnTo>
                    <a:pt x="78" y="2346"/>
                  </a:lnTo>
                  <a:lnTo>
                    <a:pt x="155" y="2404"/>
                  </a:lnTo>
                  <a:lnTo>
                    <a:pt x="252" y="2424"/>
                  </a:lnTo>
                  <a:lnTo>
                    <a:pt x="795" y="2424"/>
                  </a:lnTo>
                  <a:lnTo>
                    <a:pt x="892" y="2404"/>
                  </a:lnTo>
                  <a:lnTo>
                    <a:pt x="969" y="2346"/>
                  </a:lnTo>
                  <a:lnTo>
                    <a:pt x="1028" y="2268"/>
                  </a:lnTo>
                  <a:lnTo>
                    <a:pt x="1047" y="2171"/>
                  </a:lnTo>
                  <a:lnTo>
                    <a:pt x="1047" y="252"/>
                  </a:lnTo>
                  <a:lnTo>
                    <a:pt x="1028" y="155"/>
                  </a:lnTo>
                  <a:lnTo>
                    <a:pt x="969" y="78"/>
                  </a:lnTo>
                  <a:lnTo>
                    <a:pt x="892" y="2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2"/>
            <p:cNvSpPr/>
            <p:nvPr/>
          </p:nvSpPr>
          <p:spPr>
            <a:xfrm>
              <a:off x="1388825" y="868125"/>
              <a:ext cx="19900" cy="36850"/>
            </a:xfrm>
            <a:custGeom>
              <a:avLst/>
              <a:gdLst/>
              <a:ahLst/>
              <a:cxnLst/>
              <a:rect l="l" t="t" r="r" b="b"/>
              <a:pathLst>
                <a:path w="796" h="1474" extrusionOk="0">
                  <a:moveTo>
                    <a:pt x="389" y="272"/>
                  </a:moveTo>
                  <a:lnTo>
                    <a:pt x="389" y="582"/>
                  </a:lnTo>
                  <a:lnTo>
                    <a:pt x="311" y="562"/>
                  </a:lnTo>
                  <a:lnTo>
                    <a:pt x="272" y="524"/>
                  </a:lnTo>
                  <a:lnTo>
                    <a:pt x="233" y="485"/>
                  </a:lnTo>
                  <a:lnTo>
                    <a:pt x="214" y="407"/>
                  </a:lnTo>
                  <a:lnTo>
                    <a:pt x="233" y="349"/>
                  </a:lnTo>
                  <a:lnTo>
                    <a:pt x="272" y="310"/>
                  </a:lnTo>
                  <a:lnTo>
                    <a:pt x="311" y="272"/>
                  </a:lnTo>
                  <a:close/>
                  <a:moveTo>
                    <a:pt x="466" y="814"/>
                  </a:moveTo>
                  <a:lnTo>
                    <a:pt x="524" y="853"/>
                  </a:lnTo>
                  <a:lnTo>
                    <a:pt x="582" y="892"/>
                  </a:lnTo>
                  <a:lnTo>
                    <a:pt x="621" y="950"/>
                  </a:lnTo>
                  <a:lnTo>
                    <a:pt x="621" y="1028"/>
                  </a:lnTo>
                  <a:lnTo>
                    <a:pt x="621" y="1086"/>
                  </a:lnTo>
                  <a:lnTo>
                    <a:pt x="582" y="1144"/>
                  </a:lnTo>
                  <a:lnTo>
                    <a:pt x="544" y="1183"/>
                  </a:lnTo>
                  <a:lnTo>
                    <a:pt x="466" y="1202"/>
                  </a:lnTo>
                  <a:lnTo>
                    <a:pt x="466" y="814"/>
                  </a:lnTo>
                  <a:close/>
                  <a:moveTo>
                    <a:pt x="427" y="0"/>
                  </a:moveTo>
                  <a:lnTo>
                    <a:pt x="389" y="20"/>
                  </a:lnTo>
                  <a:lnTo>
                    <a:pt x="369" y="39"/>
                  </a:lnTo>
                  <a:lnTo>
                    <a:pt x="369" y="97"/>
                  </a:lnTo>
                  <a:lnTo>
                    <a:pt x="253" y="136"/>
                  </a:lnTo>
                  <a:lnTo>
                    <a:pt x="137" y="194"/>
                  </a:lnTo>
                  <a:lnTo>
                    <a:pt x="98" y="233"/>
                  </a:lnTo>
                  <a:lnTo>
                    <a:pt x="59" y="291"/>
                  </a:lnTo>
                  <a:lnTo>
                    <a:pt x="40" y="349"/>
                  </a:lnTo>
                  <a:lnTo>
                    <a:pt x="40" y="427"/>
                  </a:lnTo>
                  <a:lnTo>
                    <a:pt x="40" y="504"/>
                  </a:lnTo>
                  <a:lnTo>
                    <a:pt x="59" y="582"/>
                  </a:lnTo>
                  <a:lnTo>
                    <a:pt x="98" y="621"/>
                  </a:lnTo>
                  <a:lnTo>
                    <a:pt x="137" y="679"/>
                  </a:lnTo>
                  <a:lnTo>
                    <a:pt x="253" y="737"/>
                  </a:lnTo>
                  <a:lnTo>
                    <a:pt x="369" y="776"/>
                  </a:lnTo>
                  <a:lnTo>
                    <a:pt x="369" y="1202"/>
                  </a:lnTo>
                  <a:lnTo>
                    <a:pt x="253" y="1163"/>
                  </a:lnTo>
                  <a:lnTo>
                    <a:pt x="175" y="1125"/>
                  </a:lnTo>
                  <a:lnTo>
                    <a:pt x="137" y="1086"/>
                  </a:lnTo>
                  <a:lnTo>
                    <a:pt x="78" y="1066"/>
                  </a:lnTo>
                  <a:lnTo>
                    <a:pt x="59" y="1066"/>
                  </a:lnTo>
                  <a:lnTo>
                    <a:pt x="20" y="1086"/>
                  </a:lnTo>
                  <a:lnTo>
                    <a:pt x="1" y="1163"/>
                  </a:lnTo>
                  <a:lnTo>
                    <a:pt x="20" y="1202"/>
                  </a:lnTo>
                  <a:lnTo>
                    <a:pt x="40" y="1222"/>
                  </a:lnTo>
                  <a:lnTo>
                    <a:pt x="98" y="1299"/>
                  </a:lnTo>
                  <a:lnTo>
                    <a:pt x="233" y="1357"/>
                  </a:lnTo>
                  <a:lnTo>
                    <a:pt x="369" y="1377"/>
                  </a:lnTo>
                  <a:lnTo>
                    <a:pt x="369" y="1435"/>
                  </a:lnTo>
                  <a:lnTo>
                    <a:pt x="389" y="1454"/>
                  </a:lnTo>
                  <a:lnTo>
                    <a:pt x="427" y="1474"/>
                  </a:lnTo>
                  <a:lnTo>
                    <a:pt x="466" y="1454"/>
                  </a:lnTo>
                  <a:lnTo>
                    <a:pt x="485" y="1435"/>
                  </a:lnTo>
                  <a:lnTo>
                    <a:pt x="485" y="1357"/>
                  </a:lnTo>
                  <a:lnTo>
                    <a:pt x="621" y="1338"/>
                  </a:lnTo>
                  <a:lnTo>
                    <a:pt x="660" y="1299"/>
                  </a:lnTo>
                  <a:lnTo>
                    <a:pt x="718" y="1260"/>
                  </a:lnTo>
                  <a:lnTo>
                    <a:pt x="757" y="1202"/>
                  </a:lnTo>
                  <a:lnTo>
                    <a:pt x="776" y="1144"/>
                  </a:lnTo>
                  <a:lnTo>
                    <a:pt x="796" y="1086"/>
                  </a:lnTo>
                  <a:lnTo>
                    <a:pt x="796" y="1008"/>
                  </a:lnTo>
                  <a:lnTo>
                    <a:pt x="796" y="911"/>
                  </a:lnTo>
                  <a:lnTo>
                    <a:pt x="776" y="853"/>
                  </a:lnTo>
                  <a:lnTo>
                    <a:pt x="737" y="795"/>
                  </a:lnTo>
                  <a:lnTo>
                    <a:pt x="699" y="737"/>
                  </a:lnTo>
                  <a:lnTo>
                    <a:pt x="602" y="679"/>
                  </a:lnTo>
                  <a:lnTo>
                    <a:pt x="485" y="621"/>
                  </a:lnTo>
                  <a:lnTo>
                    <a:pt x="485" y="252"/>
                  </a:lnTo>
                  <a:lnTo>
                    <a:pt x="563" y="272"/>
                  </a:lnTo>
                  <a:lnTo>
                    <a:pt x="621" y="291"/>
                  </a:lnTo>
                  <a:lnTo>
                    <a:pt x="699" y="330"/>
                  </a:lnTo>
                  <a:lnTo>
                    <a:pt x="737" y="310"/>
                  </a:lnTo>
                  <a:lnTo>
                    <a:pt x="757" y="291"/>
                  </a:lnTo>
                  <a:lnTo>
                    <a:pt x="776" y="233"/>
                  </a:lnTo>
                  <a:lnTo>
                    <a:pt x="757" y="194"/>
                  </a:lnTo>
                  <a:lnTo>
                    <a:pt x="737" y="175"/>
                  </a:lnTo>
                  <a:lnTo>
                    <a:pt x="679" y="136"/>
                  </a:lnTo>
                  <a:lnTo>
                    <a:pt x="582" y="97"/>
                  </a:lnTo>
                  <a:lnTo>
                    <a:pt x="485" y="97"/>
                  </a:lnTo>
                  <a:lnTo>
                    <a:pt x="485" y="39"/>
                  </a:lnTo>
                  <a:lnTo>
                    <a:pt x="466" y="2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3" name="Google Shape;1923;p42"/>
          <p:cNvSpPr/>
          <p:nvPr/>
        </p:nvSpPr>
        <p:spPr>
          <a:xfrm>
            <a:off x="3640822" y="1853758"/>
            <a:ext cx="1893300" cy="18933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42"/>
          <p:cNvSpPr/>
          <p:nvPr/>
        </p:nvSpPr>
        <p:spPr>
          <a:xfrm>
            <a:off x="470297" y="2415209"/>
            <a:ext cx="2240400" cy="7680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42"/>
          <p:cNvSpPr/>
          <p:nvPr/>
        </p:nvSpPr>
        <p:spPr>
          <a:xfrm>
            <a:off x="6437353" y="3532234"/>
            <a:ext cx="2240400" cy="7680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42"/>
          <p:cNvSpPr/>
          <p:nvPr/>
        </p:nvSpPr>
        <p:spPr>
          <a:xfrm>
            <a:off x="6434028" y="1298184"/>
            <a:ext cx="2240400" cy="7680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42"/>
          <p:cNvSpPr/>
          <p:nvPr/>
        </p:nvSpPr>
        <p:spPr>
          <a:xfrm>
            <a:off x="6434028" y="2415209"/>
            <a:ext cx="2240400" cy="768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8" name="Google Shape;1928;p42"/>
          <p:cNvCxnSpPr>
            <a:stCxn id="1875" idx="3"/>
            <a:endCxn id="1923" idx="1"/>
          </p:cNvCxnSpPr>
          <p:nvPr/>
        </p:nvCxnSpPr>
        <p:spPr>
          <a:xfrm>
            <a:off x="2710697" y="1682184"/>
            <a:ext cx="1207500" cy="4488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29" name="Google Shape;1929;p42"/>
          <p:cNvGrpSpPr/>
          <p:nvPr/>
        </p:nvGrpSpPr>
        <p:grpSpPr>
          <a:xfrm>
            <a:off x="466247" y="1515162"/>
            <a:ext cx="2257576" cy="520777"/>
            <a:chOff x="457200" y="1601428"/>
            <a:chExt cx="2257576" cy="520777"/>
          </a:xfrm>
        </p:grpSpPr>
        <p:sp>
          <p:nvSpPr>
            <p:cNvPr id="1930" name="Google Shape;1930;p42"/>
            <p:cNvSpPr txBox="1"/>
            <p:nvPr/>
          </p:nvSpPr>
          <p:spPr>
            <a:xfrm>
              <a:off x="474376" y="1601428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Logistic Regression</a:t>
              </a:r>
              <a:endParaRPr sz="18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31" name="Google Shape;1931;p42"/>
            <p:cNvSpPr txBox="1"/>
            <p:nvPr/>
          </p:nvSpPr>
          <p:spPr>
            <a:xfrm>
              <a:off x="457200" y="1756505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32" name="Google Shape;1932;p42"/>
          <p:cNvCxnSpPr>
            <a:stCxn id="1923" idx="7"/>
            <a:endCxn id="1926" idx="1"/>
          </p:cNvCxnSpPr>
          <p:nvPr/>
        </p:nvCxnSpPr>
        <p:spPr>
          <a:xfrm rot="-5400000">
            <a:off x="5621055" y="1318025"/>
            <a:ext cx="448800" cy="11772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4" name="Google Shape;1934;p42"/>
          <p:cNvSpPr txBox="1"/>
          <p:nvPr/>
        </p:nvSpPr>
        <p:spPr>
          <a:xfrm>
            <a:off x="6284424" y="1478320"/>
            <a:ext cx="2450351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(Reduced Feature)</a:t>
            </a:r>
            <a:endParaRPr sz="16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936" name="Google Shape;1936;p42"/>
          <p:cNvCxnSpPr>
            <a:stCxn id="1923" idx="2"/>
            <a:endCxn id="1924" idx="3"/>
          </p:cNvCxnSpPr>
          <p:nvPr/>
        </p:nvCxnSpPr>
        <p:spPr>
          <a:xfrm rot="10800000">
            <a:off x="2710822" y="2799208"/>
            <a:ext cx="930000" cy="12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42"/>
          <p:cNvSpPr txBox="1"/>
          <p:nvPr/>
        </p:nvSpPr>
        <p:spPr>
          <a:xfrm>
            <a:off x="458464" y="2617772"/>
            <a:ext cx="224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Decision Tree</a:t>
            </a:r>
            <a:endParaRPr sz="18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940" name="Google Shape;1940;p42"/>
          <p:cNvCxnSpPr>
            <a:stCxn id="1923" idx="6"/>
            <a:endCxn id="1927" idx="1"/>
          </p:cNvCxnSpPr>
          <p:nvPr/>
        </p:nvCxnSpPr>
        <p:spPr>
          <a:xfrm rot="10800000" flipH="1">
            <a:off x="5534122" y="2799208"/>
            <a:ext cx="900000" cy="12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2" name="Google Shape;1942;p42"/>
          <p:cNvSpPr txBox="1"/>
          <p:nvPr/>
        </p:nvSpPr>
        <p:spPr>
          <a:xfrm>
            <a:off x="6433303" y="2616357"/>
            <a:ext cx="224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Gradient Boosting</a:t>
            </a:r>
            <a:endParaRPr sz="18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944" name="Google Shape;1944;p42"/>
          <p:cNvCxnSpPr>
            <a:stCxn id="1923" idx="3"/>
            <a:endCxn id="1874" idx="3"/>
          </p:cNvCxnSpPr>
          <p:nvPr/>
        </p:nvCxnSpPr>
        <p:spPr>
          <a:xfrm rot="5400000">
            <a:off x="3092789" y="3090890"/>
            <a:ext cx="446400" cy="1204200"/>
          </a:xfrm>
          <a:prstGeom prst="bentConnector2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6" name="Google Shape;1946;p42"/>
          <p:cNvSpPr txBox="1"/>
          <p:nvPr/>
        </p:nvSpPr>
        <p:spPr>
          <a:xfrm>
            <a:off x="473622" y="3715297"/>
            <a:ext cx="224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  <a:endParaRPr sz="18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948" name="Google Shape;1948;p42"/>
          <p:cNvCxnSpPr>
            <a:stCxn id="1923" idx="5"/>
            <a:endCxn id="1925" idx="1"/>
          </p:cNvCxnSpPr>
          <p:nvPr/>
        </p:nvCxnSpPr>
        <p:spPr>
          <a:xfrm rot="-5400000" flipH="1">
            <a:off x="5623905" y="3102740"/>
            <a:ext cx="446400" cy="11805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0" name="Google Shape;1950;p42"/>
          <p:cNvSpPr txBox="1"/>
          <p:nvPr/>
        </p:nvSpPr>
        <p:spPr>
          <a:xfrm>
            <a:off x="6389399" y="3715297"/>
            <a:ext cx="2240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Gradient Boosting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(Reduced Feature)</a:t>
            </a:r>
            <a:endParaRPr sz="16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952" name="Google Shape;1952;p42"/>
          <p:cNvGrpSpPr/>
          <p:nvPr/>
        </p:nvGrpSpPr>
        <p:grpSpPr>
          <a:xfrm>
            <a:off x="3983318" y="2199785"/>
            <a:ext cx="1177364" cy="1201245"/>
            <a:chOff x="1242700" y="238125"/>
            <a:chExt cx="5134600" cy="5238750"/>
          </a:xfrm>
        </p:grpSpPr>
        <p:sp>
          <p:nvSpPr>
            <p:cNvPr id="1953" name="Google Shape;1953;p42"/>
            <p:cNvSpPr/>
            <p:nvPr/>
          </p:nvSpPr>
          <p:spPr>
            <a:xfrm>
              <a:off x="2321575" y="4713850"/>
              <a:ext cx="2977725" cy="702650"/>
            </a:xfrm>
            <a:custGeom>
              <a:avLst/>
              <a:gdLst/>
              <a:ahLst/>
              <a:cxnLst/>
              <a:rect l="l" t="t" r="r" b="b"/>
              <a:pathLst>
                <a:path w="119109" h="28106" extrusionOk="0">
                  <a:moveTo>
                    <a:pt x="30906" y="0"/>
                  </a:moveTo>
                  <a:lnTo>
                    <a:pt x="19216" y="11691"/>
                  </a:lnTo>
                  <a:lnTo>
                    <a:pt x="1" y="25691"/>
                  </a:lnTo>
                  <a:lnTo>
                    <a:pt x="1" y="28106"/>
                  </a:lnTo>
                  <a:lnTo>
                    <a:pt x="119108" y="28106"/>
                  </a:lnTo>
                  <a:lnTo>
                    <a:pt x="119108" y="25691"/>
                  </a:lnTo>
                  <a:lnTo>
                    <a:pt x="99893" y="11691"/>
                  </a:lnTo>
                  <a:lnTo>
                    <a:pt x="90653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2"/>
            <p:cNvSpPr/>
            <p:nvPr/>
          </p:nvSpPr>
          <p:spPr>
            <a:xfrm>
              <a:off x="2321575" y="5356100"/>
              <a:ext cx="2977725" cy="120775"/>
            </a:xfrm>
            <a:custGeom>
              <a:avLst/>
              <a:gdLst/>
              <a:ahLst/>
              <a:cxnLst/>
              <a:rect l="l" t="t" r="r" b="b"/>
              <a:pathLst>
                <a:path w="119109" h="4831" extrusionOk="0">
                  <a:moveTo>
                    <a:pt x="1" y="1"/>
                  </a:moveTo>
                  <a:lnTo>
                    <a:pt x="1" y="4831"/>
                  </a:lnTo>
                  <a:lnTo>
                    <a:pt x="119108" y="4831"/>
                  </a:lnTo>
                  <a:lnTo>
                    <a:pt x="119108" y="1"/>
                  </a:lnTo>
                  <a:close/>
                </a:path>
              </a:pathLst>
            </a:custGeom>
            <a:solidFill>
              <a:srgbClr val="D5E7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2"/>
            <p:cNvSpPr/>
            <p:nvPr/>
          </p:nvSpPr>
          <p:spPr>
            <a:xfrm>
              <a:off x="2801975" y="4128450"/>
              <a:ext cx="2016925" cy="877675"/>
            </a:xfrm>
            <a:custGeom>
              <a:avLst/>
              <a:gdLst/>
              <a:ahLst/>
              <a:cxnLst/>
              <a:rect l="l" t="t" r="r" b="b"/>
              <a:pathLst>
                <a:path w="80677" h="35107" extrusionOk="0">
                  <a:moveTo>
                    <a:pt x="0" y="1"/>
                  </a:moveTo>
                  <a:lnTo>
                    <a:pt x="0" y="35107"/>
                  </a:lnTo>
                  <a:lnTo>
                    <a:pt x="80677" y="35107"/>
                  </a:lnTo>
                  <a:lnTo>
                    <a:pt x="80677" y="1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2"/>
            <p:cNvSpPr/>
            <p:nvPr/>
          </p:nvSpPr>
          <p:spPr>
            <a:xfrm>
              <a:off x="1242700" y="238125"/>
              <a:ext cx="5134600" cy="4135350"/>
            </a:xfrm>
            <a:custGeom>
              <a:avLst/>
              <a:gdLst/>
              <a:ahLst/>
              <a:cxnLst/>
              <a:rect l="l" t="t" r="r" b="b"/>
              <a:pathLst>
                <a:path w="205384" h="165414" extrusionOk="0">
                  <a:moveTo>
                    <a:pt x="8400" y="0"/>
                  </a:moveTo>
                  <a:lnTo>
                    <a:pt x="7945" y="35"/>
                  </a:lnTo>
                  <a:lnTo>
                    <a:pt x="7490" y="105"/>
                  </a:lnTo>
                  <a:lnTo>
                    <a:pt x="7070" y="175"/>
                  </a:lnTo>
                  <a:lnTo>
                    <a:pt x="6650" y="280"/>
                  </a:lnTo>
                  <a:lnTo>
                    <a:pt x="6230" y="385"/>
                  </a:lnTo>
                  <a:lnTo>
                    <a:pt x="5810" y="525"/>
                  </a:lnTo>
                  <a:lnTo>
                    <a:pt x="5390" y="700"/>
                  </a:lnTo>
                  <a:lnTo>
                    <a:pt x="5005" y="875"/>
                  </a:lnTo>
                  <a:lnTo>
                    <a:pt x="4620" y="1085"/>
                  </a:lnTo>
                  <a:lnTo>
                    <a:pt x="3920" y="1505"/>
                  </a:lnTo>
                  <a:lnTo>
                    <a:pt x="3220" y="2030"/>
                  </a:lnTo>
                  <a:lnTo>
                    <a:pt x="2590" y="2590"/>
                  </a:lnTo>
                  <a:lnTo>
                    <a:pt x="2030" y="3220"/>
                  </a:lnTo>
                  <a:lnTo>
                    <a:pt x="1505" y="3920"/>
                  </a:lnTo>
                  <a:lnTo>
                    <a:pt x="1085" y="4620"/>
                  </a:lnTo>
                  <a:lnTo>
                    <a:pt x="875" y="5005"/>
                  </a:lnTo>
                  <a:lnTo>
                    <a:pt x="700" y="5390"/>
                  </a:lnTo>
                  <a:lnTo>
                    <a:pt x="525" y="5810"/>
                  </a:lnTo>
                  <a:lnTo>
                    <a:pt x="385" y="6230"/>
                  </a:lnTo>
                  <a:lnTo>
                    <a:pt x="280" y="6650"/>
                  </a:lnTo>
                  <a:lnTo>
                    <a:pt x="175" y="7070"/>
                  </a:lnTo>
                  <a:lnTo>
                    <a:pt x="105" y="7490"/>
                  </a:lnTo>
                  <a:lnTo>
                    <a:pt x="35" y="7945"/>
                  </a:lnTo>
                  <a:lnTo>
                    <a:pt x="0" y="8400"/>
                  </a:lnTo>
                  <a:lnTo>
                    <a:pt x="0" y="8855"/>
                  </a:lnTo>
                  <a:lnTo>
                    <a:pt x="0" y="156559"/>
                  </a:lnTo>
                  <a:lnTo>
                    <a:pt x="0" y="157014"/>
                  </a:lnTo>
                  <a:lnTo>
                    <a:pt x="35" y="157469"/>
                  </a:lnTo>
                  <a:lnTo>
                    <a:pt x="105" y="157889"/>
                  </a:lnTo>
                  <a:lnTo>
                    <a:pt x="175" y="158344"/>
                  </a:lnTo>
                  <a:lnTo>
                    <a:pt x="280" y="158764"/>
                  </a:lnTo>
                  <a:lnTo>
                    <a:pt x="385" y="159184"/>
                  </a:lnTo>
                  <a:lnTo>
                    <a:pt x="525" y="159604"/>
                  </a:lnTo>
                  <a:lnTo>
                    <a:pt x="700" y="159989"/>
                  </a:lnTo>
                  <a:lnTo>
                    <a:pt x="1085" y="160759"/>
                  </a:lnTo>
                  <a:lnTo>
                    <a:pt x="1505" y="161494"/>
                  </a:lnTo>
                  <a:lnTo>
                    <a:pt x="2030" y="162194"/>
                  </a:lnTo>
                  <a:lnTo>
                    <a:pt x="2590" y="162824"/>
                  </a:lnTo>
                  <a:lnTo>
                    <a:pt x="3220" y="163384"/>
                  </a:lnTo>
                  <a:lnTo>
                    <a:pt x="3920" y="163909"/>
                  </a:lnTo>
                  <a:lnTo>
                    <a:pt x="4620" y="164329"/>
                  </a:lnTo>
                  <a:lnTo>
                    <a:pt x="5005" y="164539"/>
                  </a:lnTo>
                  <a:lnTo>
                    <a:pt x="5390" y="164714"/>
                  </a:lnTo>
                  <a:lnTo>
                    <a:pt x="5810" y="164854"/>
                  </a:lnTo>
                  <a:lnTo>
                    <a:pt x="6230" y="164994"/>
                  </a:lnTo>
                  <a:lnTo>
                    <a:pt x="6650" y="165134"/>
                  </a:lnTo>
                  <a:lnTo>
                    <a:pt x="7070" y="165239"/>
                  </a:lnTo>
                  <a:lnTo>
                    <a:pt x="7490" y="165309"/>
                  </a:lnTo>
                  <a:lnTo>
                    <a:pt x="7945" y="165344"/>
                  </a:lnTo>
                  <a:lnTo>
                    <a:pt x="8400" y="165379"/>
                  </a:lnTo>
                  <a:lnTo>
                    <a:pt x="8855" y="165414"/>
                  </a:lnTo>
                  <a:lnTo>
                    <a:pt x="196564" y="165414"/>
                  </a:lnTo>
                  <a:lnTo>
                    <a:pt x="197019" y="165379"/>
                  </a:lnTo>
                  <a:lnTo>
                    <a:pt x="197439" y="165344"/>
                  </a:lnTo>
                  <a:lnTo>
                    <a:pt x="197894" y="165309"/>
                  </a:lnTo>
                  <a:lnTo>
                    <a:pt x="198349" y="165239"/>
                  </a:lnTo>
                  <a:lnTo>
                    <a:pt x="198769" y="165134"/>
                  </a:lnTo>
                  <a:lnTo>
                    <a:pt x="199189" y="164994"/>
                  </a:lnTo>
                  <a:lnTo>
                    <a:pt x="199609" y="164854"/>
                  </a:lnTo>
                  <a:lnTo>
                    <a:pt x="199994" y="164714"/>
                  </a:lnTo>
                  <a:lnTo>
                    <a:pt x="200379" y="164539"/>
                  </a:lnTo>
                  <a:lnTo>
                    <a:pt x="200764" y="164329"/>
                  </a:lnTo>
                  <a:lnTo>
                    <a:pt x="201499" y="163909"/>
                  </a:lnTo>
                  <a:lnTo>
                    <a:pt x="202164" y="163384"/>
                  </a:lnTo>
                  <a:lnTo>
                    <a:pt x="202794" y="162824"/>
                  </a:lnTo>
                  <a:lnTo>
                    <a:pt x="203389" y="162194"/>
                  </a:lnTo>
                  <a:lnTo>
                    <a:pt x="203879" y="161494"/>
                  </a:lnTo>
                  <a:lnTo>
                    <a:pt x="204334" y="160759"/>
                  </a:lnTo>
                  <a:lnTo>
                    <a:pt x="204509" y="160409"/>
                  </a:lnTo>
                  <a:lnTo>
                    <a:pt x="204719" y="159989"/>
                  </a:lnTo>
                  <a:lnTo>
                    <a:pt x="204859" y="159604"/>
                  </a:lnTo>
                  <a:lnTo>
                    <a:pt x="204999" y="159184"/>
                  </a:lnTo>
                  <a:lnTo>
                    <a:pt x="205104" y="158764"/>
                  </a:lnTo>
                  <a:lnTo>
                    <a:pt x="205209" y="158344"/>
                  </a:lnTo>
                  <a:lnTo>
                    <a:pt x="205279" y="157889"/>
                  </a:lnTo>
                  <a:lnTo>
                    <a:pt x="205349" y="157469"/>
                  </a:lnTo>
                  <a:lnTo>
                    <a:pt x="205384" y="157014"/>
                  </a:lnTo>
                  <a:lnTo>
                    <a:pt x="205384" y="156559"/>
                  </a:lnTo>
                  <a:lnTo>
                    <a:pt x="205384" y="8855"/>
                  </a:lnTo>
                  <a:lnTo>
                    <a:pt x="205384" y="8400"/>
                  </a:lnTo>
                  <a:lnTo>
                    <a:pt x="205349" y="7945"/>
                  </a:lnTo>
                  <a:lnTo>
                    <a:pt x="205279" y="7490"/>
                  </a:lnTo>
                  <a:lnTo>
                    <a:pt x="205209" y="7070"/>
                  </a:lnTo>
                  <a:lnTo>
                    <a:pt x="205104" y="6650"/>
                  </a:lnTo>
                  <a:lnTo>
                    <a:pt x="204999" y="6230"/>
                  </a:lnTo>
                  <a:lnTo>
                    <a:pt x="204859" y="5810"/>
                  </a:lnTo>
                  <a:lnTo>
                    <a:pt x="204719" y="5390"/>
                  </a:lnTo>
                  <a:lnTo>
                    <a:pt x="204509" y="5005"/>
                  </a:lnTo>
                  <a:lnTo>
                    <a:pt x="204334" y="4620"/>
                  </a:lnTo>
                  <a:lnTo>
                    <a:pt x="203879" y="3920"/>
                  </a:lnTo>
                  <a:lnTo>
                    <a:pt x="203389" y="3220"/>
                  </a:lnTo>
                  <a:lnTo>
                    <a:pt x="202794" y="2590"/>
                  </a:lnTo>
                  <a:lnTo>
                    <a:pt x="202164" y="2030"/>
                  </a:lnTo>
                  <a:lnTo>
                    <a:pt x="201499" y="1505"/>
                  </a:lnTo>
                  <a:lnTo>
                    <a:pt x="200764" y="1085"/>
                  </a:lnTo>
                  <a:lnTo>
                    <a:pt x="200379" y="875"/>
                  </a:lnTo>
                  <a:lnTo>
                    <a:pt x="199994" y="700"/>
                  </a:lnTo>
                  <a:lnTo>
                    <a:pt x="199609" y="525"/>
                  </a:lnTo>
                  <a:lnTo>
                    <a:pt x="199189" y="385"/>
                  </a:lnTo>
                  <a:lnTo>
                    <a:pt x="198769" y="280"/>
                  </a:lnTo>
                  <a:lnTo>
                    <a:pt x="198349" y="175"/>
                  </a:lnTo>
                  <a:lnTo>
                    <a:pt x="197894" y="105"/>
                  </a:lnTo>
                  <a:lnTo>
                    <a:pt x="197439" y="35"/>
                  </a:lnTo>
                  <a:lnTo>
                    <a:pt x="1970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2"/>
            <p:cNvSpPr/>
            <p:nvPr/>
          </p:nvSpPr>
          <p:spPr>
            <a:xfrm>
              <a:off x="1242700" y="238125"/>
              <a:ext cx="5134600" cy="3672475"/>
            </a:xfrm>
            <a:custGeom>
              <a:avLst/>
              <a:gdLst/>
              <a:ahLst/>
              <a:cxnLst/>
              <a:rect l="l" t="t" r="r" b="b"/>
              <a:pathLst>
                <a:path w="205384" h="146899" extrusionOk="0">
                  <a:moveTo>
                    <a:pt x="8400" y="0"/>
                  </a:moveTo>
                  <a:lnTo>
                    <a:pt x="7945" y="35"/>
                  </a:lnTo>
                  <a:lnTo>
                    <a:pt x="7490" y="105"/>
                  </a:lnTo>
                  <a:lnTo>
                    <a:pt x="7070" y="175"/>
                  </a:lnTo>
                  <a:lnTo>
                    <a:pt x="6650" y="280"/>
                  </a:lnTo>
                  <a:lnTo>
                    <a:pt x="6230" y="385"/>
                  </a:lnTo>
                  <a:lnTo>
                    <a:pt x="5810" y="525"/>
                  </a:lnTo>
                  <a:lnTo>
                    <a:pt x="5390" y="700"/>
                  </a:lnTo>
                  <a:lnTo>
                    <a:pt x="5005" y="875"/>
                  </a:lnTo>
                  <a:lnTo>
                    <a:pt x="4620" y="1085"/>
                  </a:lnTo>
                  <a:lnTo>
                    <a:pt x="3920" y="1505"/>
                  </a:lnTo>
                  <a:lnTo>
                    <a:pt x="3220" y="2030"/>
                  </a:lnTo>
                  <a:lnTo>
                    <a:pt x="2590" y="2590"/>
                  </a:lnTo>
                  <a:lnTo>
                    <a:pt x="2030" y="3220"/>
                  </a:lnTo>
                  <a:lnTo>
                    <a:pt x="1505" y="3920"/>
                  </a:lnTo>
                  <a:lnTo>
                    <a:pt x="1085" y="4620"/>
                  </a:lnTo>
                  <a:lnTo>
                    <a:pt x="875" y="5005"/>
                  </a:lnTo>
                  <a:lnTo>
                    <a:pt x="700" y="5390"/>
                  </a:lnTo>
                  <a:lnTo>
                    <a:pt x="525" y="5810"/>
                  </a:lnTo>
                  <a:lnTo>
                    <a:pt x="385" y="6230"/>
                  </a:lnTo>
                  <a:lnTo>
                    <a:pt x="280" y="6650"/>
                  </a:lnTo>
                  <a:lnTo>
                    <a:pt x="175" y="7070"/>
                  </a:lnTo>
                  <a:lnTo>
                    <a:pt x="105" y="7490"/>
                  </a:lnTo>
                  <a:lnTo>
                    <a:pt x="35" y="7945"/>
                  </a:lnTo>
                  <a:lnTo>
                    <a:pt x="0" y="8400"/>
                  </a:lnTo>
                  <a:lnTo>
                    <a:pt x="0" y="8855"/>
                  </a:lnTo>
                  <a:lnTo>
                    <a:pt x="0" y="146899"/>
                  </a:lnTo>
                  <a:lnTo>
                    <a:pt x="205384" y="146899"/>
                  </a:lnTo>
                  <a:lnTo>
                    <a:pt x="205384" y="8855"/>
                  </a:lnTo>
                  <a:lnTo>
                    <a:pt x="205384" y="8400"/>
                  </a:lnTo>
                  <a:lnTo>
                    <a:pt x="205349" y="7945"/>
                  </a:lnTo>
                  <a:lnTo>
                    <a:pt x="205279" y="7490"/>
                  </a:lnTo>
                  <a:lnTo>
                    <a:pt x="205209" y="7070"/>
                  </a:lnTo>
                  <a:lnTo>
                    <a:pt x="205104" y="6650"/>
                  </a:lnTo>
                  <a:lnTo>
                    <a:pt x="204999" y="6230"/>
                  </a:lnTo>
                  <a:lnTo>
                    <a:pt x="204859" y="5810"/>
                  </a:lnTo>
                  <a:lnTo>
                    <a:pt x="204719" y="5390"/>
                  </a:lnTo>
                  <a:lnTo>
                    <a:pt x="204509" y="5005"/>
                  </a:lnTo>
                  <a:lnTo>
                    <a:pt x="204334" y="4620"/>
                  </a:lnTo>
                  <a:lnTo>
                    <a:pt x="203879" y="3920"/>
                  </a:lnTo>
                  <a:lnTo>
                    <a:pt x="203389" y="3220"/>
                  </a:lnTo>
                  <a:lnTo>
                    <a:pt x="202794" y="2590"/>
                  </a:lnTo>
                  <a:lnTo>
                    <a:pt x="202164" y="2030"/>
                  </a:lnTo>
                  <a:lnTo>
                    <a:pt x="201499" y="1505"/>
                  </a:lnTo>
                  <a:lnTo>
                    <a:pt x="200764" y="1085"/>
                  </a:lnTo>
                  <a:lnTo>
                    <a:pt x="200379" y="875"/>
                  </a:lnTo>
                  <a:lnTo>
                    <a:pt x="199994" y="700"/>
                  </a:lnTo>
                  <a:lnTo>
                    <a:pt x="199609" y="525"/>
                  </a:lnTo>
                  <a:lnTo>
                    <a:pt x="199189" y="385"/>
                  </a:lnTo>
                  <a:lnTo>
                    <a:pt x="198769" y="280"/>
                  </a:lnTo>
                  <a:lnTo>
                    <a:pt x="198349" y="175"/>
                  </a:lnTo>
                  <a:lnTo>
                    <a:pt x="197894" y="105"/>
                  </a:lnTo>
                  <a:lnTo>
                    <a:pt x="197439" y="35"/>
                  </a:lnTo>
                  <a:lnTo>
                    <a:pt x="197019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2"/>
            <p:cNvSpPr/>
            <p:nvPr/>
          </p:nvSpPr>
          <p:spPr>
            <a:xfrm>
              <a:off x="1463200" y="456000"/>
              <a:ext cx="4693600" cy="3219225"/>
            </a:xfrm>
            <a:custGeom>
              <a:avLst/>
              <a:gdLst/>
              <a:ahLst/>
              <a:cxnLst/>
              <a:rect l="l" t="t" r="r" b="b"/>
              <a:pathLst>
                <a:path w="187744" h="128769" extrusionOk="0">
                  <a:moveTo>
                    <a:pt x="0" y="0"/>
                  </a:moveTo>
                  <a:lnTo>
                    <a:pt x="0" y="128768"/>
                  </a:lnTo>
                  <a:lnTo>
                    <a:pt x="187744" y="128768"/>
                  </a:lnTo>
                  <a:lnTo>
                    <a:pt x="187744" y="0"/>
                  </a:lnTo>
                  <a:close/>
                </a:path>
              </a:pathLst>
            </a:custGeom>
            <a:solidFill>
              <a:srgbClr val="698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2"/>
            <p:cNvSpPr/>
            <p:nvPr/>
          </p:nvSpPr>
          <p:spPr>
            <a:xfrm>
              <a:off x="1463200" y="456000"/>
              <a:ext cx="4693600" cy="104150"/>
            </a:xfrm>
            <a:custGeom>
              <a:avLst/>
              <a:gdLst/>
              <a:ahLst/>
              <a:cxnLst/>
              <a:rect l="l" t="t" r="r" b="b"/>
              <a:pathLst>
                <a:path w="187744" h="4166" extrusionOk="0">
                  <a:moveTo>
                    <a:pt x="0" y="0"/>
                  </a:moveTo>
                  <a:lnTo>
                    <a:pt x="0" y="4165"/>
                  </a:lnTo>
                  <a:lnTo>
                    <a:pt x="187744" y="4165"/>
                  </a:lnTo>
                  <a:lnTo>
                    <a:pt x="187744" y="0"/>
                  </a:lnTo>
                  <a:close/>
                </a:path>
              </a:pathLst>
            </a:custGeom>
            <a:solidFill>
              <a:srgbClr val="D5E7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2"/>
            <p:cNvSpPr/>
            <p:nvPr/>
          </p:nvSpPr>
          <p:spPr>
            <a:xfrm>
              <a:off x="3679600" y="3998075"/>
              <a:ext cx="260800" cy="260775"/>
            </a:xfrm>
            <a:custGeom>
              <a:avLst/>
              <a:gdLst/>
              <a:ahLst/>
              <a:cxnLst/>
              <a:rect l="l" t="t" r="r" b="b"/>
              <a:pathLst>
                <a:path w="10432" h="10431" extrusionOk="0">
                  <a:moveTo>
                    <a:pt x="5216" y="1"/>
                  </a:moveTo>
                  <a:lnTo>
                    <a:pt x="4691" y="36"/>
                  </a:lnTo>
                  <a:lnTo>
                    <a:pt x="4166" y="106"/>
                  </a:lnTo>
                  <a:lnTo>
                    <a:pt x="3676" y="246"/>
                  </a:lnTo>
                  <a:lnTo>
                    <a:pt x="3186" y="421"/>
                  </a:lnTo>
                  <a:lnTo>
                    <a:pt x="2731" y="631"/>
                  </a:lnTo>
                  <a:lnTo>
                    <a:pt x="2311" y="876"/>
                  </a:lnTo>
                  <a:lnTo>
                    <a:pt x="1891" y="1191"/>
                  </a:lnTo>
                  <a:lnTo>
                    <a:pt x="1541" y="1541"/>
                  </a:lnTo>
                  <a:lnTo>
                    <a:pt x="1191" y="1891"/>
                  </a:lnTo>
                  <a:lnTo>
                    <a:pt x="911" y="2311"/>
                  </a:lnTo>
                  <a:lnTo>
                    <a:pt x="631" y="2731"/>
                  </a:lnTo>
                  <a:lnTo>
                    <a:pt x="421" y="3186"/>
                  </a:lnTo>
                  <a:lnTo>
                    <a:pt x="246" y="3676"/>
                  </a:lnTo>
                  <a:lnTo>
                    <a:pt x="106" y="4166"/>
                  </a:lnTo>
                  <a:lnTo>
                    <a:pt x="36" y="4691"/>
                  </a:lnTo>
                  <a:lnTo>
                    <a:pt x="1" y="5216"/>
                  </a:lnTo>
                  <a:lnTo>
                    <a:pt x="36" y="5741"/>
                  </a:lnTo>
                  <a:lnTo>
                    <a:pt x="106" y="6266"/>
                  </a:lnTo>
                  <a:lnTo>
                    <a:pt x="246" y="6791"/>
                  </a:lnTo>
                  <a:lnTo>
                    <a:pt x="421" y="7246"/>
                  </a:lnTo>
                  <a:lnTo>
                    <a:pt x="631" y="7701"/>
                  </a:lnTo>
                  <a:lnTo>
                    <a:pt x="911" y="8156"/>
                  </a:lnTo>
                  <a:lnTo>
                    <a:pt x="1191" y="8541"/>
                  </a:lnTo>
                  <a:lnTo>
                    <a:pt x="1541" y="8926"/>
                  </a:lnTo>
                  <a:lnTo>
                    <a:pt x="1891" y="9241"/>
                  </a:lnTo>
                  <a:lnTo>
                    <a:pt x="2311" y="9556"/>
                  </a:lnTo>
                  <a:lnTo>
                    <a:pt x="2731" y="9801"/>
                  </a:lnTo>
                  <a:lnTo>
                    <a:pt x="3186" y="10046"/>
                  </a:lnTo>
                  <a:lnTo>
                    <a:pt x="3676" y="10221"/>
                  </a:lnTo>
                  <a:lnTo>
                    <a:pt x="4166" y="10326"/>
                  </a:lnTo>
                  <a:lnTo>
                    <a:pt x="4691" y="10431"/>
                  </a:lnTo>
                  <a:lnTo>
                    <a:pt x="5741" y="10431"/>
                  </a:lnTo>
                  <a:lnTo>
                    <a:pt x="6266" y="10326"/>
                  </a:lnTo>
                  <a:lnTo>
                    <a:pt x="6791" y="10221"/>
                  </a:lnTo>
                  <a:lnTo>
                    <a:pt x="7246" y="10046"/>
                  </a:lnTo>
                  <a:lnTo>
                    <a:pt x="7701" y="9801"/>
                  </a:lnTo>
                  <a:lnTo>
                    <a:pt x="8156" y="9556"/>
                  </a:lnTo>
                  <a:lnTo>
                    <a:pt x="8541" y="9241"/>
                  </a:lnTo>
                  <a:lnTo>
                    <a:pt x="8926" y="8926"/>
                  </a:lnTo>
                  <a:lnTo>
                    <a:pt x="9241" y="8541"/>
                  </a:lnTo>
                  <a:lnTo>
                    <a:pt x="9556" y="8156"/>
                  </a:lnTo>
                  <a:lnTo>
                    <a:pt x="9801" y="7701"/>
                  </a:lnTo>
                  <a:lnTo>
                    <a:pt x="10046" y="7246"/>
                  </a:lnTo>
                  <a:lnTo>
                    <a:pt x="10221" y="6791"/>
                  </a:lnTo>
                  <a:lnTo>
                    <a:pt x="10326" y="6266"/>
                  </a:lnTo>
                  <a:lnTo>
                    <a:pt x="10431" y="5741"/>
                  </a:lnTo>
                  <a:lnTo>
                    <a:pt x="10431" y="5216"/>
                  </a:lnTo>
                  <a:lnTo>
                    <a:pt x="10431" y="4691"/>
                  </a:lnTo>
                  <a:lnTo>
                    <a:pt x="10326" y="4166"/>
                  </a:lnTo>
                  <a:lnTo>
                    <a:pt x="10221" y="3676"/>
                  </a:lnTo>
                  <a:lnTo>
                    <a:pt x="10046" y="3186"/>
                  </a:lnTo>
                  <a:lnTo>
                    <a:pt x="9801" y="2731"/>
                  </a:lnTo>
                  <a:lnTo>
                    <a:pt x="9556" y="2311"/>
                  </a:lnTo>
                  <a:lnTo>
                    <a:pt x="9241" y="1891"/>
                  </a:lnTo>
                  <a:lnTo>
                    <a:pt x="8926" y="1541"/>
                  </a:lnTo>
                  <a:lnTo>
                    <a:pt x="8541" y="1191"/>
                  </a:lnTo>
                  <a:lnTo>
                    <a:pt x="8156" y="876"/>
                  </a:lnTo>
                  <a:lnTo>
                    <a:pt x="7701" y="631"/>
                  </a:lnTo>
                  <a:lnTo>
                    <a:pt x="7246" y="421"/>
                  </a:lnTo>
                  <a:lnTo>
                    <a:pt x="6791" y="246"/>
                  </a:lnTo>
                  <a:lnTo>
                    <a:pt x="6266" y="106"/>
                  </a:lnTo>
                  <a:lnTo>
                    <a:pt x="5741" y="36"/>
                  </a:lnTo>
                  <a:lnTo>
                    <a:pt x="5216" y="1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2"/>
            <p:cNvSpPr/>
            <p:nvPr/>
          </p:nvSpPr>
          <p:spPr>
            <a:xfrm>
              <a:off x="1488575" y="482250"/>
              <a:ext cx="50775" cy="51650"/>
            </a:xfrm>
            <a:custGeom>
              <a:avLst/>
              <a:gdLst/>
              <a:ahLst/>
              <a:cxnLst/>
              <a:rect l="l" t="t" r="r" b="b"/>
              <a:pathLst>
                <a:path w="2031" h="2066" extrusionOk="0">
                  <a:moveTo>
                    <a:pt x="1015" y="0"/>
                  </a:moveTo>
                  <a:lnTo>
                    <a:pt x="805" y="35"/>
                  </a:lnTo>
                  <a:lnTo>
                    <a:pt x="630" y="70"/>
                  </a:lnTo>
                  <a:lnTo>
                    <a:pt x="455" y="175"/>
                  </a:lnTo>
                  <a:lnTo>
                    <a:pt x="280" y="315"/>
                  </a:lnTo>
                  <a:lnTo>
                    <a:pt x="175" y="455"/>
                  </a:lnTo>
                  <a:lnTo>
                    <a:pt x="70" y="630"/>
                  </a:lnTo>
                  <a:lnTo>
                    <a:pt x="0" y="805"/>
                  </a:lnTo>
                  <a:lnTo>
                    <a:pt x="0" y="1015"/>
                  </a:lnTo>
                  <a:lnTo>
                    <a:pt x="0" y="1225"/>
                  </a:lnTo>
                  <a:lnTo>
                    <a:pt x="70" y="1435"/>
                  </a:lnTo>
                  <a:lnTo>
                    <a:pt x="175" y="1610"/>
                  </a:lnTo>
                  <a:lnTo>
                    <a:pt x="280" y="1750"/>
                  </a:lnTo>
                  <a:lnTo>
                    <a:pt x="455" y="1890"/>
                  </a:lnTo>
                  <a:lnTo>
                    <a:pt x="630" y="1960"/>
                  </a:lnTo>
                  <a:lnTo>
                    <a:pt x="805" y="2030"/>
                  </a:lnTo>
                  <a:lnTo>
                    <a:pt x="1015" y="2065"/>
                  </a:lnTo>
                  <a:lnTo>
                    <a:pt x="1225" y="2030"/>
                  </a:lnTo>
                  <a:lnTo>
                    <a:pt x="1400" y="1960"/>
                  </a:lnTo>
                  <a:lnTo>
                    <a:pt x="1575" y="1890"/>
                  </a:lnTo>
                  <a:lnTo>
                    <a:pt x="1750" y="1750"/>
                  </a:lnTo>
                  <a:lnTo>
                    <a:pt x="1855" y="1610"/>
                  </a:lnTo>
                  <a:lnTo>
                    <a:pt x="1960" y="1435"/>
                  </a:lnTo>
                  <a:lnTo>
                    <a:pt x="2030" y="1225"/>
                  </a:lnTo>
                  <a:lnTo>
                    <a:pt x="2030" y="1015"/>
                  </a:lnTo>
                  <a:lnTo>
                    <a:pt x="2030" y="805"/>
                  </a:lnTo>
                  <a:lnTo>
                    <a:pt x="1960" y="630"/>
                  </a:lnTo>
                  <a:lnTo>
                    <a:pt x="1855" y="455"/>
                  </a:lnTo>
                  <a:lnTo>
                    <a:pt x="1750" y="315"/>
                  </a:lnTo>
                  <a:lnTo>
                    <a:pt x="1575" y="175"/>
                  </a:lnTo>
                  <a:lnTo>
                    <a:pt x="1400" y="70"/>
                  </a:lnTo>
                  <a:lnTo>
                    <a:pt x="1225" y="35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2"/>
            <p:cNvSpPr/>
            <p:nvPr/>
          </p:nvSpPr>
          <p:spPr>
            <a:xfrm>
              <a:off x="3777600" y="303750"/>
              <a:ext cx="84925" cy="84900"/>
            </a:xfrm>
            <a:custGeom>
              <a:avLst/>
              <a:gdLst/>
              <a:ahLst/>
              <a:cxnLst/>
              <a:rect l="l" t="t" r="r" b="b"/>
              <a:pathLst>
                <a:path w="3397" h="3396" extrusionOk="0">
                  <a:moveTo>
                    <a:pt x="1681" y="0"/>
                  </a:moveTo>
                  <a:lnTo>
                    <a:pt x="1331" y="35"/>
                  </a:lnTo>
                  <a:lnTo>
                    <a:pt x="1016" y="140"/>
                  </a:lnTo>
                  <a:lnTo>
                    <a:pt x="736" y="280"/>
                  </a:lnTo>
                  <a:lnTo>
                    <a:pt x="491" y="490"/>
                  </a:lnTo>
                  <a:lnTo>
                    <a:pt x="281" y="735"/>
                  </a:lnTo>
                  <a:lnTo>
                    <a:pt x="106" y="1050"/>
                  </a:lnTo>
                  <a:lnTo>
                    <a:pt x="36" y="1365"/>
                  </a:lnTo>
                  <a:lnTo>
                    <a:pt x="1" y="1680"/>
                  </a:lnTo>
                  <a:lnTo>
                    <a:pt x="36" y="2030"/>
                  </a:lnTo>
                  <a:lnTo>
                    <a:pt x="106" y="2345"/>
                  </a:lnTo>
                  <a:lnTo>
                    <a:pt x="281" y="2660"/>
                  </a:lnTo>
                  <a:lnTo>
                    <a:pt x="491" y="2905"/>
                  </a:lnTo>
                  <a:lnTo>
                    <a:pt x="736" y="3115"/>
                  </a:lnTo>
                  <a:lnTo>
                    <a:pt x="1016" y="3255"/>
                  </a:lnTo>
                  <a:lnTo>
                    <a:pt x="1331" y="3360"/>
                  </a:lnTo>
                  <a:lnTo>
                    <a:pt x="1681" y="3395"/>
                  </a:lnTo>
                  <a:lnTo>
                    <a:pt x="2031" y="3360"/>
                  </a:lnTo>
                  <a:lnTo>
                    <a:pt x="2346" y="3255"/>
                  </a:lnTo>
                  <a:lnTo>
                    <a:pt x="2626" y="3115"/>
                  </a:lnTo>
                  <a:lnTo>
                    <a:pt x="2871" y="2905"/>
                  </a:lnTo>
                  <a:lnTo>
                    <a:pt x="3081" y="2660"/>
                  </a:lnTo>
                  <a:lnTo>
                    <a:pt x="3256" y="2345"/>
                  </a:lnTo>
                  <a:lnTo>
                    <a:pt x="3361" y="2030"/>
                  </a:lnTo>
                  <a:lnTo>
                    <a:pt x="3396" y="1680"/>
                  </a:lnTo>
                  <a:lnTo>
                    <a:pt x="3361" y="1365"/>
                  </a:lnTo>
                  <a:lnTo>
                    <a:pt x="3256" y="1050"/>
                  </a:lnTo>
                  <a:lnTo>
                    <a:pt x="3081" y="735"/>
                  </a:lnTo>
                  <a:lnTo>
                    <a:pt x="2871" y="490"/>
                  </a:lnTo>
                  <a:lnTo>
                    <a:pt x="2626" y="280"/>
                  </a:lnTo>
                  <a:lnTo>
                    <a:pt x="2346" y="140"/>
                  </a:lnTo>
                  <a:lnTo>
                    <a:pt x="2031" y="35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rgbClr val="D5E7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6113025" y="560125"/>
              <a:ext cx="43775" cy="3115100"/>
            </a:xfrm>
            <a:custGeom>
              <a:avLst/>
              <a:gdLst/>
              <a:ahLst/>
              <a:cxnLst/>
              <a:rect l="l" t="t" r="r" b="b"/>
              <a:pathLst>
                <a:path w="1751" h="124604" extrusionOk="0">
                  <a:moveTo>
                    <a:pt x="1" y="0"/>
                  </a:moveTo>
                  <a:lnTo>
                    <a:pt x="1" y="124603"/>
                  </a:lnTo>
                  <a:lnTo>
                    <a:pt x="1751" y="124603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D5E7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2"/>
            <p:cNvSpPr/>
            <p:nvPr/>
          </p:nvSpPr>
          <p:spPr>
            <a:xfrm>
              <a:off x="6113025" y="952125"/>
              <a:ext cx="43775" cy="187275"/>
            </a:xfrm>
            <a:custGeom>
              <a:avLst/>
              <a:gdLst/>
              <a:ahLst/>
              <a:cxnLst/>
              <a:rect l="l" t="t" r="r" b="b"/>
              <a:pathLst>
                <a:path w="1751" h="7491" extrusionOk="0">
                  <a:moveTo>
                    <a:pt x="876" y="1"/>
                  </a:moveTo>
                  <a:lnTo>
                    <a:pt x="701" y="36"/>
                  </a:lnTo>
                  <a:lnTo>
                    <a:pt x="526" y="71"/>
                  </a:lnTo>
                  <a:lnTo>
                    <a:pt x="386" y="141"/>
                  </a:lnTo>
                  <a:lnTo>
                    <a:pt x="246" y="246"/>
                  </a:lnTo>
                  <a:lnTo>
                    <a:pt x="141" y="386"/>
                  </a:lnTo>
                  <a:lnTo>
                    <a:pt x="71" y="526"/>
                  </a:lnTo>
                  <a:lnTo>
                    <a:pt x="1" y="701"/>
                  </a:lnTo>
                  <a:lnTo>
                    <a:pt x="1" y="876"/>
                  </a:lnTo>
                  <a:lnTo>
                    <a:pt x="1" y="6581"/>
                  </a:lnTo>
                  <a:lnTo>
                    <a:pt x="1" y="6756"/>
                  </a:lnTo>
                  <a:lnTo>
                    <a:pt x="71" y="6931"/>
                  </a:lnTo>
                  <a:lnTo>
                    <a:pt x="141" y="7106"/>
                  </a:lnTo>
                  <a:lnTo>
                    <a:pt x="246" y="7211"/>
                  </a:lnTo>
                  <a:lnTo>
                    <a:pt x="386" y="7316"/>
                  </a:lnTo>
                  <a:lnTo>
                    <a:pt x="526" y="7421"/>
                  </a:lnTo>
                  <a:lnTo>
                    <a:pt x="701" y="7456"/>
                  </a:lnTo>
                  <a:lnTo>
                    <a:pt x="876" y="7491"/>
                  </a:lnTo>
                  <a:lnTo>
                    <a:pt x="1051" y="7456"/>
                  </a:lnTo>
                  <a:lnTo>
                    <a:pt x="1226" y="7421"/>
                  </a:lnTo>
                  <a:lnTo>
                    <a:pt x="1366" y="7316"/>
                  </a:lnTo>
                  <a:lnTo>
                    <a:pt x="1506" y="7211"/>
                  </a:lnTo>
                  <a:lnTo>
                    <a:pt x="1611" y="7106"/>
                  </a:lnTo>
                  <a:lnTo>
                    <a:pt x="1681" y="6931"/>
                  </a:lnTo>
                  <a:lnTo>
                    <a:pt x="1751" y="6756"/>
                  </a:lnTo>
                  <a:lnTo>
                    <a:pt x="1751" y="6581"/>
                  </a:lnTo>
                  <a:lnTo>
                    <a:pt x="1751" y="876"/>
                  </a:lnTo>
                  <a:lnTo>
                    <a:pt x="1751" y="701"/>
                  </a:lnTo>
                  <a:lnTo>
                    <a:pt x="1681" y="526"/>
                  </a:lnTo>
                  <a:lnTo>
                    <a:pt x="1611" y="386"/>
                  </a:lnTo>
                  <a:lnTo>
                    <a:pt x="1506" y="246"/>
                  </a:lnTo>
                  <a:lnTo>
                    <a:pt x="1366" y="141"/>
                  </a:lnTo>
                  <a:lnTo>
                    <a:pt x="1226" y="71"/>
                  </a:lnTo>
                  <a:lnTo>
                    <a:pt x="1051" y="36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2"/>
            <p:cNvSpPr/>
            <p:nvPr/>
          </p:nvSpPr>
          <p:spPr>
            <a:xfrm>
              <a:off x="1610200" y="490125"/>
              <a:ext cx="232775" cy="35900"/>
            </a:xfrm>
            <a:custGeom>
              <a:avLst/>
              <a:gdLst/>
              <a:ahLst/>
              <a:cxnLst/>
              <a:rect l="l" t="t" r="r" b="b"/>
              <a:pathLst>
                <a:path w="9311" h="1436" extrusionOk="0">
                  <a:moveTo>
                    <a:pt x="0" y="0"/>
                  </a:moveTo>
                  <a:lnTo>
                    <a:pt x="0" y="1435"/>
                  </a:lnTo>
                  <a:lnTo>
                    <a:pt x="9310" y="1435"/>
                  </a:lnTo>
                  <a:lnTo>
                    <a:pt x="9310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1891950" y="490125"/>
              <a:ext cx="232775" cy="35900"/>
            </a:xfrm>
            <a:custGeom>
              <a:avLst/>
              <a:gdLst/>
              <a:ahLst/>
              <a:cxnLst/>
              <a:rect l="l" t="t" r="r" b="b"/>
              <a:pathLst>
                <a:path w="9311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9311" y="1435"/>
                  </a:lnTo>
                  <a:lnTo>
                    <a:pt x="9311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2174575" y="490125"/>
              <a:ext cx="232775" cy="35900"/>
            </a:xfrm>
            <a:custGeom>
              <a:avLst/>
              <a:gdLst/>
              <a:ahLst/>
              <a:cxnLst/>
              <a:rect l="l" t="t" r="r" b="b"/>
              <a:pathLst>
                <a:path w="9311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9311" y="1435"/>
                  </a:lnTo>
                  <a:lnTo>
                    <a:pt x="9311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2"/>
            <p:cNvSpPr/>
            <p:nvPr/>
          </p:nvSpPr>
          <p:spPr>
            <a:xfrm>
              <a:off x="2457200" y="490125"/>
              <a:ext cx="232800" cy="35900"/>
            </a:xfrm>
            <a:custGeom>
              <a:avLst/>
              <a:gdLst/>
              <a:ahLst/>
              <a:cxnLst/>
              <a:rect l="l" t="t" r="r" b="b"/>
              <a:pathLst>
                <a:path w="9312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9311" y="1435"/>
                  </a:lnTo>
                  <a:lnTo>
                    <a:pt x="9311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2"/>
            <p:cNvSpPr/>
            <p:nvPr/>
          </p:nvSpPr>
          <p:spPr>
            <a:xfrm>
              <a:off x="2738975" y="490125"/>
              <a:ext cx="232775" cy="35900"/>
            </a:xfrm>
            <a:custGeom>
              <a:avLst/>
              <a:gdLst/>
              <a:ahLst/>
              <a:cxnLst/>
              <a:rect l="l" t="t" r="r" b="b"/>
              <a:pathLst>
                <a:path w="9311" h="1436" extrusionOk="0">
                  <a:moveTo>
                    <a:pt x="0" y="0"/>
                  </a:moveTo>
                  <a:lnTo>
                    <a:pt x="0" y="1435"/>
                  </a:lnTo>
                  <a:lnTo>
                    <a:pt x="9310" y="1435"/>
                  </a:lnTo>
                  <a:lnTo>
                    <a:pt x="9310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3021600" y="490125"/>
              <a:ext cx="232775" cy="35900"/>
            </a:xfrm>
            <a:custGeom>
              <a:avLst/>
              <a:gdLst/>
              <a:ahLst/>
              <a:cxnLst/>
              <a:rect l="l" t="t" r="r" b="b"/>
              <a:pathLst>
                <a:path w="9311" h="1436" extrusionOk="0">
                  <a:moveTo>
                    <a:pt x="0" y="0"/>
                  </a:moveTo>
                  <a:lnTo>
                    <a:pt x="0" y="1435"/>
                  </a:lnTo>
                  <a:lnTo>
                    <a:pt x="9311" y="1435"/>
                  </a:lnTo>
                  <a:lnTo>
                    <a:pt x="9311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2"/>
            <p:cNvSpPr/>
            <p:nvPr/>
          </p:nvSpPr>
          <p:spPr>
            <a:xfrm>
              <a:off x="5393775" y="479625"/>
              <a:ext cx="56025" cy="56900"/>
            </a:xfrm>
            <a:custGeom>
              <a:avLst/>
              <a:gdLst/>
              <a:ahLst/>
              <a:cxnLst/>
              <a:rect l="l" t="t" r="r" b="b"/>
              <a:pathLst>
                <a:path w="2241" h="2276" extrusionOk="0">
                  <a:moveTo>
                    <a:pt x="1260" y="735"/>
                  </a:moveTo>
                  <a:lnTo>
                    <a:pt x="1400" y="840"/>
                  </a:lnTo>
                  <a:lnTo>
                    <a:pt x="1505" y="980"/>
                  </a:lnTo>
                  <a:lnTo>
                    <a:pt x="1540" y="1120"/>
                  </a:lnTo>
                  <a:lnTo>
                    <a:pt x="1505" y="1295"/>
                  </a:lnTo>
                  <a:lnTo>
                    <a:pt x="1400" y="1435"/>
                  </a:lnTo>
                  <a:lnTo>
                    <a:pt x="1260" y="1505"/>
                  </a:lnTo>
                  <a:lnTo>
                    <a:pt x="1120" y="1540"/>
                  </a:lnTo>
                  <a:lnTo>
                    <a:pt x="945" y="1505"/>
                  </a:lnTo>
                  <a:lnTo>
                    <a:pt x="805" y="1435"/>
                  </a:lnTo>
                  <a:lnTo>
                    <a:pt x="735" y="1295"/>
                  </a:lnTo>
                  <a:lnTo>
                    <a:pt x="700" y="1120"/>
                  </a:lnTo>
                  <a:lnTo>
                    <a:pt x="735" y="980"/>
                  </a:lnTo>
                  <a:lnTo>
                    <a:pt x="805" y="840"/>
                  </a:lnTo>
                  <a:lnTo>
                    <a:pt x="945" y="735"/>
                  </a:lnTo>
                  <a:close/>
                  <a:moveTo>
                    <a:pt x="1120" y="0"/>
                  </a:moveTo>
                  <a:lnTo>
                    <a:pt x="875" y="35"/>
                  </a:lnTo>
                  <a:lnTo>
                    <a:pt x="665" y="105"/>
                  </a:lnTo>
                  <a:lnTo>
                    <a:pt x="490" y="210"/>
                  </a:lnTo>
                  <a:lnTo>
                    <a:pt x="315" y="350"/>
                  </a:lnTo>
                  <a:lnTo>
                    <a:pt x="175" y="490"/>
                  </a:lnTo>
                  <a:lnTo>
                    <a:pt x="70" y="700"/>
                  </a:lnTo>
                  <a:lnTo>
                    <a:pt x="0" y="910"/>
                  </a:lnTo>
                  <a:lnTo>
                    <a:pt x="0" y="1120"/>
                  </a:lnTo>
                  <a:lnTo>
                    <a:pt x="0" y="1365"/>
                  </a:lnTo>
                  <a:lnTo>
                    <a:pt x="70" y="1575"/>
                  </a:lnTo>
                  <a:lnTo>
                    <a:pt x="175" y="1750"/>
                  </a:lnTo>
                  <a:lnTo>
                    <a:pt x="315" y="1925"/>
                  </a:lnTo>
                  <a:lnTo>
                    <a:pt x="490" y="2065"/>
                  </a:lnTo>
                  <a:lnTo>
                    <a:pt x="665" y="2170"/>
                  </a:lnTo>
                  <a:lnTo>
                    <a:pt x="875" y="2240"/>
                  </a:lnTo>
                  <a:lnTo>
                    <a:pt x="1120" y="2275"/>
                  </a:lnTo>
                  <a:lnTo>
                    <a:pt x="1330" y="2240"/>
                  </a:lnTo>
                  <a:lnTo>
                    <a:pt x="1540" y="2170"/>
                  </a:lnTo>
                  <a:lnTo>
                    <a:pt x="1750" y="2065"/>
                  </a:lnTo>
                  <a:lnTo>
                    <a:pt x="1925" y="1925"/>
                  </a:lnTo>
                  <a:lnTo>
                    <a:pt x="2065" y="1750"/>
                  </a:lnTo>
                  <a:lnTo>
                    <a:pt x="2170" y="1575"/>
                  </a:lnTo>
                  <a:lnTo>
                    <a:pt x="2205" y="1365"/>
                  </a:lnTo>
                  <a:lnTo>
                    <a:pt x="2240" y="1120"/>
                  </a:lnTo>
                  <a:lnTo>
                    <a:pt x="2205" y="910"/>
                  </a:lnTo>
                  <a:lnTo>
                    <a:pt x="2170" y="700"/>
                  </a:lnTo>
                  <a:lnTo>
                    <a:pt x="2065" y="490"/>
                  </a:lnTo>
                  <a:lnTo>
                    <a:pt x="1925" y="350"/>
                  </a:lnTo>
                  <a:lnTo>
                    <a:pt x="1750" y="210"/>
                  </a:lnTo>
                  <a:lnTo>
                    <a:pt x="1540" y="105"/>
                  </a:lnTo>
                  <a:lnTo>
                    <a:pt x="1330" y="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2"/>
            <p:cNvSpPr/>
            <p:nvPr/>
          </p:nvSpPr>
          <p:spPr>
            <a:xfrm>
              <a:off x="5481275" y="490125"/>
              <a:ext cx="69150" cy="35025"/>
            </a:xfrm>
            <a:custGeom>
              <a:avLst/>
              <a:gdLst/>
              <a:ahLst/>
              <a:cxnLst/>
              <a:rect l="l" t="t" r="r" b="b"/>
              <a:pathLst>
                <a:path w="2766" h="1401" extrusionOk="0">
                  <a:moveTo>
                    <a:pt x="0" y="0"/>
                  </a:moveTo>
                  <a:lnTo>
                    <a:pt x="1365" y="140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5602025" y="473500"/>
              <a:ext cx="35025" cy="69150"/>
            </a:xfrm>
            <a:custGeom>
              <a:avLst/>
              <a:gdLst/>
              <a:ahLst/>
              <a:cxnLst/>
              <a:rect l="l" t="t" r="r" b="b"/>
              <a:pathLst>
                <a:path w="1401" h="2766" extrusionOk="0">
                  <a:moveTo>
                    <a:pt x="1400" y="0"/>
                  </a:moveTo>
                  <a:lnTo>
                    <a:pt x="0" y="1365"/>
                  </a:lnTo>
                  <a:lnTo>
                    <a:pt x="1400" y="2765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5646650" y="473500"/>
              <a:ext cx="10525" cy="69150"/>
            </a:xfrm>
            <a:custGeom>
              <a:avLst/>
              <a:gdLst/>
              <a:ahLst/>
              <a:cxnLst/>
              <a:rect l="l" t="t" r="r" b="b"/>
              <a:pathLst>
                <a:path w="421" h="2766" extrusionOk="0">
                  <a:moveTo>
                    <a:pt x="0" y="0"/>
                  </a:moveTo>
                  <a:lnTo>
                    <a:pt x="0" y="2765"/>
                  </a:lnTo>
                  <a:lnTo>
                    <a:pt x="420" y="276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2"/>
            <p:cNvSpPr/>
            <p:nvPr/>
          </p:nvSpPr>
          <p:spPr>
            <a:xfrm>
              <a:off x="5667650" y="473500"/>
              <a:ext cx="9650" cy="69150"/>
            </a:xfrm>
            <a:custGeom>
              <a:avLst/>
              <a:gdLst/>
              <a:ahLst/>
              <a:cxnLst/>
              <a:rect l="l" t="t" r="r" b="b"/>
              <a:pathLst>
                <a:path w="386" h="2766" extrusionOk="0">
                  <a:moveTo>
                    <a:pt x="0" y="0"/>
                  </a:moveTo>
                  <a:lnTo>
                    <a:pt x="0" y="2765"/>
                  </a:lnTo>
                  <a:lnTo>
                    <a:pt x="385" y="276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2"/>
            <p:cNvSpPr/>
            <p:nvPr/>
          </p:nvSpPr>
          <p:spPr>
            <a:xfrm>
              <a:off x="5724125" y="476700"/>
              <a:ext cx="336750" cy="55600"/>
            </a:xfrm>
            <a:custGeom>
              <a:avLst/>
              <a:gdLst/>
              <a:ahLst/>
              <a:cxnLst/>
              <a:rect l="l" t="t" r="r" b="b"/>
              <a:pathLst>
                <a:path w="13470" h="2224" extrusionOk="0">
                  <a:moveTo>
                    <a:pt x="2611" y="230"/>
                  </a:moveTo>
                  <a:cubicBezTo>
                    <a:pt x="2735" y="230"/>
                    <a:pt x="2833" y="261"/>
                    <a:pt x="2903" y="323"/>
                  </a:cubicBezTo>
                  <a:cubicBezTo>
                    <a:pt x="2974" y="385"/>
                    <a:pt x="3009" y="472"/>
                    <a:pt x="3009" y="583"/>
                  </a:cubicBezTo>
                  <a:cubicBezTo>
                    <a:pt x="3009" y="694"/>
                    <a:pt x="2974" y="781"/>
                    <a:pt x="2903" y="843"/>
                  </a:cubicBezTo>
                  <a:cubicBezTo>
                    <a:pt x="2833" y="905"/>
                    <a:pt x="2735" y="936"/>
                    <a:pt x="2611" y="936"/>
                  </a:cubicBezTo>
                  <a:cubicBezTo>
                    <a:pt x="2486" y="936"/>
                    <a:pt x="2388" y="905"/>
                    <a:pt x="2319" y="843"/>
                  </a:cubicBezTo>
                  <a:cubicBezTo>
                    <a:pt x="2250" y="781"/>
                    <a:pt x="2215" y="694"/>
                    <a:pt x="2215" y="583"/>
                  </a:cubicBezTo>
                  <a:cubicBezTo>
                    <a:pt x="2215" y="472"/>
                    <a:pt x="2250" y="385"/>
                    <a:pt x="2319" y="323"/>
                  </a:cubicBezTo>
                  <a:cubicBezTo>
                    <a:pt x="2388" y="261"/>
                    <a:pt x="2486" y="230"/>
                    <a:pt x="2611" y="230"/>
                  </a:cubicBezTo>
                  <a:close/>
                  <a:moveTo>
                    <a:pt x="3891" y="662"/>
                  </a:moveTo>
                  <a:lnTo>
                    <a:pt x="3891" y="1027"/>
                  </a:lnTo>
                  <a:lnTo>
                    <a:pt x="4194" y="1027"/>
                  </a:lnTo>
                  <a:lnTo>
                    <a:pt x="4194" y="662"/>
                  </a:lnTo>
                  <a:close/>
                  <a:moveTo>
                    <a:pt x="10215" y="325"/>
                  </a:moveTo>
                  <a:lnTo>
                    <a:pt x="10610" y="1391"/>
                  </a:lnTo>
                  <a:lnTo>
                    <a:pt x="9822" y="1391"/>
                  </a:lnTo>
                  <a:lnTo>
                    <a:pt x="10215" y="325"/>
                  </a:lnTo>
                  <a:close/>
                  <a:moveTo>
                    <a:pt x="741" y="230"/>
                  </a:moveTo>
                  <a:cubicBezTo>
                    <a:pt x="891" y="230"/>
                    <a:pt x="1004" y="303"/>
                    <a:pt x="1079" y="450"/>
                  </a:cubicBezTo>
                  <a:cubicBezTo>
                    <a:pt x="1154" y="597"/>
                    <a:pt x="1192" y="818"/>
                    <a:pt x="1192" y="1113"/>
                  </a:cubicBezTo>
                  <a:cubicBezTo>
                    <a:pt x="1192" y="1407"/>
                    <a:pt x="1154" y="1627"/>
                    <a:pt x="1079" y="1774"/>
                  </a:cubicBezTo>
                  <a:cubicBezTo>
                    <a:pt x="1004" y="1921"/>
                    <a:pt x="891" y="1994"/>
                    <a:pt x="741" y="1994"/>
                  </a:cubicBezTo>
                  <a:cubicBezTo>
                    <a:pt x="592" y="1994"/>
                    <a:pt x="480" y="1921"/>
                    <a:pt x="404" y="1774"/>
                  </a:cubicBezTo>
                  <a:cubicBezTo>
                    <a:pt x="329" y="1627"/>
                    <a:pt x="292" y="1407"/>
                    <a:pt x="292" y="1113"/>
                  </a:cubicBezTo>
                  <a:cubicBezTo>
                    <a:pt x="292" y="818"/>
                    <a:pt x="329" y="597"/>
                    <a:pt x="404" y="450"/>
                  </a:cubicBezTo>
                  <a:cubicBezTo>
                    <a:pt x="480" y="303"/>
                    <a:pt x="592" y="230"/>
                    <a:pt x="741" y="230"/>
                  </a:cubicBezTo>
                  <a:close/>
                  <a:moveTo>
                    <a:pt x="2611" y="1164"/>
                  </a:moveTo>
                  <a:cubicBezTo>
                    <a:pt x="2750" y="1164"/>
                    <a:pt x="2859" y="1201"/>
                    <a:pt x="2938" y="1275"/>
                  </a:cubicBezTo>
                  <a:cubicBezTo>
                    <a:pt x="3017" y="1349"/>
                    <a:pt x="3056" y="1450"/>
                    <a:pt x="3056" y="1579"/>
                  </a:cubicBezTo>
                  <a:cubicBezTo>
                    <a:pt x="3056" y="1708"/>
                    <a:pt x="3016" y="1809"/>
                    <a:pt x="2937" y="1883"/>
                  </a:cubicBezTo>
                  <a:cubicBezTo>
                    <a:pt x="2857" y="1957"/>
                    <a:pt x="2749" y="1994"/>
                    <a:pt x="2611" y="1994"/>
                  </a:cubicBezTo>
                  <a:cubicBezTo>
                    <a:pt x="2473" y="1994"/>
                    <a:pt x="2365" y="1957"/>
                    <a:pt x="2286" y="1884"/>
                  </a:cubicBezTo>
                  <a:cubicBezTo>
                    <a:pt x="2207" y="1810"/>
                    <a:pt x="2167" y="1709"/>
                    <a:pt x="2167" y="1579"/>
                  </a:cubicBezTo>
                  <a:cubicBezTo>
                    <a:pt x="2167" y="1450"/>
                    <a:pt x="2207" y="1349"/>
                    <a:pt x="2286" y="1275"/>
                  </a:cubicBezTo>
                  <a:cubicBezTo>
                    <a:pt x="2365" y="1201"/>
                    <a:pt x="2473" y="1164"/>
                    <a:pt x="2611" y="1164"/>
                  </a:cubicBezTo>
                  <a:close/>
                  <a:moveTo>
                    <a:pt x="5471" y="230"/>
                  </a:moveTo>
                  <a:cubicBezTo>
                    <a:pt x="5621" y="230"/>
                    <a:pt x="5734" y="303"/>
                    <a:pt x="5809" y="450"/>
                  </a:cubicBezTo>
                  <a:cubicBezTo>
                    <a:pt x="5884" y="597"/>
                    <a:pt x="5922" y="818"/>
                    <a:pt x="5922" y="1113"/>
                  </a:cubicBezTo>
                  <a:cubicBezTo>
                    <a:pt x="5922" y="1407"/>
                    <a:pt x="5884" y="1627"/>
                    <a:pt x="5809" y="1774"/>
                  </a:cubicBezTo>
                  <a:cubicBezTo>
                    <a:pt x="5734" y="1921"/>
                    <a:pt x="5621" y="1994"/>
                    <a:pt x="5471" y="1994"/>
                  </a:cubicBezTo>
                  <a:cubicBezTo>
                    <a:pt x="5322" y="1994"/>
                    <a:pt x="5210" y="1921"/>
                    <a:pt x="5134" y="1774"/>
                  </a:cubicBezTo>
                  <a:cubicBezTo>
                    <a:pt x="5059" y="1627"/>
                    <a:pt x="5022" y="1407"/>
                    <a:pt x="5022" y="1113"/>
                  </a:cubicBezTo>
                  <a:cubicBezTo>
                    <a:pt x="5022" y="818"/>
                    <a:pt x="5059" y="597"/>
                    <a:pt x="5134" y="450"/>
                  </a:cubicBezTo>
                  <a:cubicBezTo>
                    <a:pt x="5210" y="303"/>
                    <a:pt x="5322" y="230"/>
                    <a:pt x="5471" y="230"/>
                  </a:cubicBezTo>
                  <a:close/>
                  <a:moveTo>
                    <a:pt x="7341" y="230"/>
                  </a:moveTo>
                  <a:cubicBezTo>
                    <a:pt x="7491" y="230"/>
                    <a:pt x="7604" y="303"/>
                    <a:pt x="7679" y="450"/>
                  </a:cubicBezTo>
                  <a:cubicBezTo>
                    <a:pt x="7754" y="597"/>
                    <a:pt x="7792" y="818"/>
                    <a:pt x="7792" y="1113"/>
                  </a:cubicBezTo>
                  <a:cubicBezTo>
                    <a:pt x="7792" y="1407"/>
                    <a:pt x="7754" y="1627"/>
                    <a:pt x="7679" y="1774"/>
                  </a:cubicBezTo>
                  <a:cubicBezTo>
                    <a:pt x="7604" y="1921"/>
                    <a:pt x="7491" y="1994"/>
                    <a:pt x="7341" y="1994"/>
                  </a:cubicBezTo>
                  <a:cubicBezTo>
                    <a:pt x="7192" y="1994"/>
                    <a:pt x="7080" y="1921"/>
                    <a:pt x="7004" y="1774"/>
                  </a:cubicBezTo>
                  <a:cubicBezTo>
                    <a:pt x="6929" y="1627"/>
                    <a:pt x="6892" y="1407"/>
                    <a:pt x="6892" y="1113"/>
                  </a:cubicBezTo>
                  <a:cubicBezTo>
                    <a:pt x="6892" y="818"/>
                    <a:pt x="6929" y="597"/>
                    <a:pt x="7004" y="450"/>
                  </a:cubicBezTo>
                  <a:cubicBezTo>
                    <a:pt x="7080" y="303"/>
                    <a:pt x="7192" y="230"/>
                    <a:pt x="7341" y="230"/>
                  </a:cubicBezTo>
                  <a:close/>
                  <a:moveTo>
                    <a:pt x="3891" y="1818"/>
                  </a:moveTo>
                  <a:lnTo>
                    <a:pt x="3891" y="2182"/>
                  </a:lnTo>
                  <a:lnTo>
                    <a:pt x="4194" y="2182"/>
                  </a:lnTo>
                  <a:lnTo>
                    <a:pt x="4194" y="1818"/>
                  </a:lnTo>
                  <a:close/>
                  <a:moveTo>
                    <a:pt x="10052" y="39"/>
                  </a:moveTo>
                  <a:lnTo>
                    <a:pt x="9233" y="2182"/>
                  </a:lnTo>
                  <a:lnTo>
                    <a:pt x="9539" y="2182"/>
                  </a:lnTo>
                  <a:lnTo>
                    <a:pt x="9734" y="1632"/>
                  </a:lnTo>
                  <a:lnTo>
                    <a:pt x="10701" y="1632"/>
                  </a:lnTo>
                  <a:lnTo>
                    <a:pt x="10896" y="2182"/>
                  </a:lnTo>
                  <a:lnTo>
                    <a:pt x="11197" y="2182"/>
                  </a:lnTo>
                  <a:lnTo>
                    <a:pt x="10380" y="39"/>
                  </a:lnTo>
                  <a:close/>
                  <a:moveTo>
                    <a:pt x="11509" y="39"/>
                  </a:moveTo>
                  <a:lnTo>
                    <a:pt x="11509" y="2182"/>
                  </a:lnTo>
                  <a:lnTo>
                    <a:pt x="11790" y="2182"/>
                  </a:lnTo>
                  <a:lnTo>
                    <a:pt x="11790" y="300"/>
                  </a:lnTo>
                  <a:lnTo>
                    <a:pt x="12343" y="1770"/>
                  </a:lnTo>
                  <a:lnTo>
                    <a:pt x="12635" y="1770"/>
                  </a:lnTo>
                  <a:lnTo>
                    <a:pt x="13187" y="300"/>
                  </a:lnTo>
                  <a:lnTo>
                    <a:pt x="13187" y="2182"/>
                  </a:lnTo>
                  <a:lnTo>
                    <a:pt x="13470" y="2182"/>
                  </a:lnTo>
                  <a:lnTo>
                    <a:pt x="13470" y="39"/>
                  </a:lnTo>
                  <a:lnTo>
                    <a:pt x="13038" y="39"/>
                  </a:lnTo>
                  <a:lnTo>
                    <a:pt x="12488" y="1498"/>
                  </a:lnTo>
                  <a:lnTo>
                    <a:pt x="11941" y="39"/>
                  </a:lnTo>
                  <a:close/>
                  <a:moveTo>
                    <a:pt x="741" y="0"/>
                  </a:moveTo>
                  <a:cubicBezTo>
                    <a:pt x="501" y="0"/>
                    <a:pt x="317" y="95"/>
                    <a:pt x="190" y="285"/>
                  </a:cubicBezTo>
                  <a:cubicBezTo>
                    <a:pt x="64" y="475"/>
                    <a:pt x="0" y="751"/>
                    <a:pt x="0" y="1113"/>
                  </a:cubicBezTo>
                  <a:cubicBezTo>
                    <a:pt x="0" y="1474"/>
                    <a:pt x="64" y="1749"/>
                    <a:pt x="190" y="1939"/>
                  </a:cubicBezTo>
                  <a:cubicBezTo>
                    <a:pt x="317" y="2129"/>
                    <a:pt x="501" y="2224"/>
                    <a:pt x="741" y="2224"/>
                  </a:cubicBezTo>
                  <a:cubicBezTo>
                    <a:pt x="981" y="2224"/>
                    <a:pt x="1165" y="2129"/>
                    <a:pt x="1292" y="1939"/>
                  </a:cubicBezTo>
                  <a:cubicBezTo>
                    <a:pt x="1418" y="1749"/>
                    <a:pt x="1482" y="1474"/>
                    <a:pt x="1482" y="1113"/>
                  </a:cubicBezTo>
                  <a:cubicBezTo>
                    <a:pt x="1482" y="751"/>
                    <a:pt x="1418" y="475"/>
                    <a:pt x="1292" y="285"/>
                  </a:cubicBezTo>
                  <a:cubicBezTo>
                    <a:pt x="1165" y="95"/>
                    <a:pt x="981" y="0"/>
                    <a:pt x="741" y="0"/>
                  </a:cubicBezTo>
                  <a:close/>
                  <a:moveTo>
                    <a:pt x="2611" y="0"/>
                  </a:moveTo>
                  <a:cubicBezTo>
                    <a:pt x="2399" y="0"/>
                    <a:pt x="2231" y="50"/>
                    <a:pt x="2109" y="150"/>
                  </a:cubicBezTo>
                  <a:cubicBezTo>
                    <a:pt x="1987" y="249"/>
                    <a:pt x="1926" y="384"/>
                    <a:pt x="1926" y="556"/>
                  </a:cubicBezTo>
                  <a:cubicBezTo>
                    <a:pt x="1926" y="678"/>
                    <a:pt x="1961" y="782"/>
                    <a:pt x="2030" y="867"/>
                  </a:cubicBezTo>
                  <a:cubicBezTo>
                    <a:pt x="2100" y="952"/>
                    <a:pt x="2197" y="1010"/>
                    <a:pt x="2321" y="1041"/>
                  </a:cubicBezTo>
                  <a:cubicBezTo>
                    <a:pt x="2181" y="1074"/>
                    <a:pt x="2072" y="1137"/>
                    <a:pt x="1994" y="1232"/>
                  </a:cubicBezTo>
                  <a:cubicBezTo>
                    <a:pt x="1915" y="1327"/>
                    <a:pt x="1876" y="1442"/>
                    <a:pt x="1876" y="1579"/>
                  </a:cubicBezTo>
                  <a:cubicBezTo>
                    <a:pt x="1876" y="1787"/>
                    <a:pt x="1939" y="1946"/>
                    <a:pt x="2066" y="2057"/>
                  </a:cubicBezTo>
                  <a:cubicBezTo>
                    <a:pt x="2193" y="2168"/>
                    <a:pt x="2375" y="2224"/>
                    <a:pt x="2611" y="2224"/>
                  </a:cubicBezTo>
                  <a:cubicBezTo>
                    <a:pt x="2847" y="2224"/>
                    <a:pt x="3029" y="2168"/>
                    <a:pt x="3156" y="2057"/>
                  </a:cubicBezTo>
                  <a:cubicBezTo>
                    <a:pt x="3283" y="1946"/>
                    <a:pt x="3346" y="1787"/>
                    <a:pt x="3346" y="1579"/>
                  </a:cubicBezTo>
                  <a:cubicBezTo>
                    <a:pt x="3346" y="1442"/>
                    <a:pt x="3307" y="1327"/>
                    <a:pt x="3229" y="1232"/>
                  </a:cubicBezTo>
                  <a:cubicBezTo>
                    <a:pt x="3151" y="1137"/>
                    <a:pt x="3042" y="1074"/>
                    <a:pt x="2902" y="1041"/>
                  </a:cubicBezTo>
                  <a:cubicBezTo>
                    <a:pt x="3026" y="1010"/>
                    <a:pt x="3122" y="952"/>
                    <a:pt x="3192" y="867"/>
                  </a:cubicBezTo>
                  <a:cubicBezTo>
                    <a:pt x="3261" y="782"/>
                    <a:pt x="3296" y="678"/>
                    <a:pt x="3296" y="556"/>
                  </a:cubicBezTo>
                  <a:cubicBezTo>
                    <a:pt x="3296" y="384"/>
                    <a:pt x="3235" y="249"/>
                    <a:pt x="3113" y="150"/>
                  </a:cubicBezTo>
                  <a:cubicBezTo>
                    <a:pt x="2992" y="50"/>
                    <a:pt x="2824" y="0"/>
                    <a:pt x="2611" y="0"/>
                  </a:cubicBezTo>
                  <a:close/>
                  <a:moveTo>
                    <a:pt x="5471" y="0"/>
                  </a:moveTo>
                  <a:cubicBezTo>
                    <a:pt x="5231" y="0"/>
                    <a:pt x="5047" y="95"/>
                    <a:pt x="4920" y="285"/>
                  </a:cubicBezTo>
                  <a:cubicBezTo>
                    <a:pt x="4794" y="475"/>
                    <a:pt x="4730" y="751"/>
                    <a:pt x="4730" y="1113"/>
                  </a:cubicBezTo>
                  <a:cubicBezTo>
                    <a:pt x="4730" y="1474"/>
                    <a:pt x="4794" y="1749"/>
                    <a:pt x="4920" y="1939"/>
                  </a:cubicBezTo>
                  <a:cubicBezTo>
                    <a:pt x="5047" y="2129"/>
                    <a:pt x="5231" y="2224"/>
                    <a:pt x="5471" y="2224"/>
                  </a:cubicBezTo>
                  <a:cubicBezTo>
                    <a:pt x="5711" y="2224"/>
                    <a:pt x="5895" y="2129"/>
                    <a:pt x="6022" y="1939"/>
                  </a:cubicBezTo>
                  <a:cubicBezTo>
                    <a:pt x="6148" y="1749"/>
                    <a:pt x="6212" y="1474"/>
                    <a:pt x="6212" y="1113"/>
                  </a:cubicBezTo>
                  <a:cubicBezTo>
                    <a:pt x="6212" y="751"/>
                    <a:pt x="6148" y="475"/>
                    <a:pt x="6022" y="285"/>
                  </a:cubicBezTo>
                  <a:cubicBezTo>
                    <a:pt x="5895" y="95"/>
                    <a:pt x="5711" y="0"/>
                    <a:pt x="5471" y="0"/>
                  </a:cubicBezTo>
                  <a:close/>
                  <a:moveTo>
                    <a:pt x="7341" y="0"/>
                  </a:moveTo>
                  <a:cubicBezTo>
                    <a:pt x="7101" y="0"/>
                    <a:pt x="6917" y="95"/>
                    <a:pt x="6790" y="285"/>
                  </a:cubicBezTo>
                  <a:cubicBezTo>
                    <a:pt x="6664" y="475"/>
                    <a:pt x="6600" y="751"/>
                    <a:pt x="6600" y="1113"/>
                  </a:cubicBezTo>
                  <a:cubicBezTo>
                    <a:pt x="6600" y="1474"/>
                    <a:pt x="6664" y="1749"/>
                    <a:pt x="6790" y="1939"/>
                  </a:cubicBezTo>
                  <a:cubicBezTo>
                    <a:pt x="6917" y="2129"/>
                    <a:pt x="7101" y="2224"/>
                    <a:pt x="7341" y="2224"/>
                  </a:cubicBezTo>
                  <a:cubicBezTo>
                    <a:pt x="7581" y="2224"/>
                    <a:pt x="7765" y="2129"/>
                    <a:pt x="7892" y="1939"/>
                  </a:cubicBezTo>
                  <a:cubicBezTo>
                    <a:pt x="8018" y="1749"/>
                    <a:pt x="8082" y="1474"/>
                    <a:pt x="8082" y="1113"/>
                  </a:cubicBezTo>
                  <a:cubicBezTo>
                    <a:pt x="8082" y="751"/>
                    <a:pt x="8018" y="475"/>
                    <a:pt x="7892" y="285"/>
                  </a:cubicBezTo>
                  <a:cubicBezTo>
                    <a:pt x="7765" y="95"/>
                    <a:pt x="7581" y="0"/>
                    <a:pt x="7341" y="0"/>
                  </a:cubicBez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5961650" y="473500"/>
              <a:ext cx="123400" cy="69150"/>
            </a:xfrm>
            <a:custGeom>
              <a:avLst/>
              <a:gdLst/>
              <a:ahLst/>
              <a:cxnLst/>
              <a:rect l="l" t="t" r="r" b="b"/>
              <a:pathLst>
                <a:path w="4936" h="2766" extrusionOk="0">
                  <a:moveTo>
                    <a:pt x="1" y="0"/>
                  </a:moveTo>
                  <a:lnTo>
                    <a:pt x="1" y="2765"/>
                  </a:lnTo>
                  <a:lnTo>
                    <a:pt x="4936" y="2765"/>
                  </a:lnTo>
                  <a:lnTo>
                    <a:pt x="4936" y="0"/>
                  </a:lnTo>
                  <a:close/>
                </a:path>
              </a:pathLst>
            </a:custGeom>
            <a:solidFill>
              <a:srgbClr val="D5E7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5961650" y="473500"/>
              <a:ext cx="89275" cy="69150"/>
            </a:xfrm>
            <a:custGeom>
              <a:avLst/>
              <a:gdLst/>
              <a:ahLst/>
              <a:cxnLst/>
              <a:rect l="l" t="t" r="r" b="b"/>
              <a:pathLst>
                <a:path w="3571" h="2766" extrusionOk="0">
                  <a:moveTo>
                    <a:pt x="1" y="0"/>
                  </a:moveTo>
                  <a:lnTo>
                    <a:pt x="1" y="2765"/>
                  </a:lnTo>
                  <a:lnTo>
                    <a:pt x="3571" y="2765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2789725" y="1116625"/>
              <a:ext cx="2041425" cy="2045825"/>
            </a:xfrm>
            <a:custGeom>
              <a:avLst/>
              <a:gdLst/>
              <a:ahLst/>
              <a:cxnLst/>
              <a:rect l="l" t="t" r="r" b="b"/>
              <a:pathLst>
                <a:path w="81657" h="81833" extrusionOk="0">
                  <a:moveTo>
                    <a:pt x="30416" y="5811"/>
                  </a:moveTo>
                  <a:lnTo>
                    <a:pt x="29086" y="7036"/>
                  </a:lnTo>
                  <a:lnTo>
                    <a:pt x="27826" y="8331"/>
                  </a:lnTo>
                  <a:lnTo>
                    <a:pt x="26636" y="9661"/>
                  </a:lnTo>
                  <a:lnTo>
                    <a:pt x="25481" y="11061"/>
                  </a:lnTo>
                  <a:lnTo>
                    <a:pt x="24396" y="12496"/>
                  </a:lnTo>
                  <a:lnTo>
                    <a:pt x="23346" y="13966"/>
                  </a:lnTo>
                  <a:lnTo>
                    <a:pt x="22366" y="15506"/>
                  </a:lnTo>
                  <a:lnTo>
                    <a:pt x="21456" y="17081"/>
                  </a:lnTo>
                  <a:lnTo>
                    <a:pt x="20196" y="16241"/>
                  </a:lnTo>
                  <a:lnTo>
                    <a:pt x="18971" y="15366"/>
                  </a:lnTo>
                  <a:lnTo>
                    <a:pt x="17781" y="14456"/>
                  </a:lnTo>
                  <a:lnTo>
                    <a:pt x="16626" y="13476"/>
                  </a:lnTo>
                  <a:lnTo>
                    <a:pt x="17361" y="12811"/>
                  </a:lnTo>
                  <a:lnTo>
                    <a:pt x="18131" y="12216"/>
                  </a:lnTo>
                  <a:lnTo>
                    <a:pt x="18901" y="11621"/>
                  </a:lnTo>
                  <a:lnTo>
                    <a:pt x="19706" y="11026"/>
                  </a:lnTo>
                  <a:lnTo>
                    <a:pt x="20511" y="10466"/>
                  </a:lnTo>
                  <a:lnTo>
                    <a:pt x="21351" y="9941"/>
                  </a:lnTo>
                  <a:lnTo>
                    <a:pt x="22191" y="9416"/>
                  </a:lnTo>
                  <a:lnTo>
                    <a:pt x="23066" y="8926"/>
                  </a:lnTo>
                  <a:lnTo>
                    <a:pt x="23941" y="8436"/>
                  </a:lnTo>
                  <a:lnTo>
                    <a:pt x="24816" y="7981"/>
                  </a:lnTo>
                  <a:lnTo>
                    <a:pt x="25726" y="7561"/>
                  </a:lnTo>
                  <a:lnTo>
                    <a:pt x="26636" y="7176"/>
                  </a:lnTo>
                  <a:lnTo>
                    <a:pt x="27546" y="6791"/>
                  </a:lnTo>
                  <a:lnTo>
                    <a:pt x="28491" y="6441"/>
                  </a:lnTo>
                  <a:lnTo>
                    <a:pt x="29436" y="6126"/>
                  </a:lnTo>
                  <a:lnTo>
                    <a:pt x="30416" y="5811"/>
                  </a:lnTo>
                  <a:close/>
                  <a:moveTo>
                    <a:pt x="51206" y="5811"/>
                  </a:moveTo>
                  <a:lnTo>
                    <a:pt x="52186" y="6126"/>
                  </a:lnTo>
                  <a:lnTo>
                    <a:pt x="53131" y="6441"/>
                  </a:lnTo>
                  <a:lnTo>
                    <a:pt x="54076" y="6791"/>
                  </a:lnTo>
                  <a:lnTo>
                    <a:pt x="54986" y="7176"/>
                  </a:lnTo>
                  <a:lnTo>
                    <a:pt x="55896" y="7561"/>
                  </a:lnTo>
                  <a:lnTo>
                    <a:pt x="56806" y="7981"/>
                  </a:lnTo>
                  <a:lnTo>
                    <a:pt x="57716" y="8436"/>
                  </a:lnTo>
                  <a:lnTo>
                    <a:pt x="58556" y="8926"/>
                  </a:lnTo>
                  <a:lnTo>
                    <a:pt x="59431" y="9416"/>
                  </a:lnTo>
                  <a:lnTo>
                    <a:pt x="60271" y="9941"/>
                  </a:lnTo>
                  <a:lnTo>
                    <a:pt x="61111" y="10466"/>
                  </a:lnTo>
                  <a:lnTo>
                    <a:pt x="61916" y="11026"/>
                  </a:lnTo>
                  <a:lnTo>
                    <a:pt x="62721" y="11586"/>
                  </a:lnTo>
                  <a:lnTo>
                    <a:pt x="63491" y="12216"/>
                  </a:lnTo>
                  <a:lnTo>
                    <a:pt x="64261" y="12811"/>
                  </a:lnTo>
                  <a:lnTo>
                    <a:pt x="64996" y="13476"/>
                  </a:lnTo>
                  <a:lnTo>
                    <a:pt x="63841" y="14456"/>
                  </a:lnTo>
                  <a:lnTo>
                    <a:pt x="62651" y="15366"/>
                  </a:lnTo>
                  <a:lnTo>
                    <a:pt x="61426" y="16241"/>
                  </a:lnTo>
                  <a:lnTo>
                    <a:pt x="60166" y="17081"/>
                  </a:lnTo>
                  <a:lnTo>
                    <a:pt x="59256" y="15506"/>
                  </a:lnTo>
                  <a:lnTo>
                    <a:pt x="58276" y="13966"/>
                  </a:lnTo>
                  <a:lnTo>
                    <a:pt x="57226" y="12496"/>
                  </a:lnTo>
                  <a:lnTo>
                    <a:pt x="56141" y="11061"/>
                  </a:lnTo>
                  <a:lnTo>
                    <a:pt x="54986" y="9661"/>
                  </a:lnTo>
                  <a:lnTo>
                    <a:pt x="53796" y="8331"/>
                  </a:lnTo>
                  <a:lnTo>
                    <a:pt x="52536" y="7036"/>
                  </a:lnTo>
                  <a:lnTo>
                    <a:pt x="51206" y="5811"/>
                  </a:lnTo>
                  <a:close/>
                  <a:moveTo>
                    <a:pt x="38606" y="5216"/>
                  </a:moveTo>
                  <a:lnTo>
                    <a:pt x="38606" y="22541"/>
                  </a:lnTo>
                  <a:lnTo>
                    <a:pt x="36856" y="22401"/>
                  </a:lnTo>
                  <a:lnTo>
                    <a:pt x="35141" y="22156"/>
                  </a:lnTo>
                  <a:lnTo>
                    <a:pt x="33461" y="21876"/>
                  </a:lnTo>
                  <a:lnTo>
                    <a:pt x="31781" y="21491"/>
                  </a:lnTo>
                  <a:lnTo>
                    <a:pt x="30136" y="21036"/>
                  </a:lnTo>
                  <a:lnTo>
                    <a:pt x="28526" y="20476"/>
                  </a:lnTo>
                  <a:lnTo>
                    <a:pt x="26916" y="19881"/>
                  </a:lnTo>
                  <a:lnTo>
                    <a:pt x="25341" y="19181"/>
                  </a:lnTo>
                  <a:lnTo>
                    <a:pt x="25971" y="18131"/>
                  </a:lnTo>
                  <a:lnTo>
                    <a:pt x="26636" y="17081"/>
                  </a:lnTo>
                  <a:lnTo>
                    <a:pt x="27301" y="16066"/>
                  </a:lnTo>
                  <a:lnTo>
                    <a:pt x="28001" y="15051"/>
                  </a:lnTo>
                  <a:lnTo>
                    <a:pt x="28736" y="14106"/>
                  </a:lnTo>
                  <a:lnTo>
                    <a:pt x="29506" y="13161"/>
                  </a:lnTo>
                  <a:lnTo>
                    <a:pt x="30311" y="12216"/>
                  </a:lnTo>
                  <a:lnTo>
                    <a:pt x="31116" y="11341"/>
                  </a:lnTo>
                  <a:lnTo>
                    <a:pt x="31956" y="10466"/>
                  </a:lnTo>
                  <a:lnTo>
                    <a:pt x="32831" y="9626"/>
                  </a:lnTo>
                  <a:lnTo>
                    <a:pt x="33741" y="8821"/>
                  </a:lnTo>
                  <a:lnTo>
                    <a:pt x="34651" y="8016"/>
                  </a:lnTo>
                  <a:lnTo>
                    <a:pt x="35596" y="7281"/>
                  </a:lnTo>
                  <a:lnTo>
                    <a:pt x="36576" y="6546"/>
                  </a:lnTo>
                  <a:lnTo>
                    <a:pt x="37591" y="5846"/>
                  </a:lnTo>
                  <a:lnTo>
                    <a:pt x="38606" y="5216"/>
                  </a:lnTo>
                  <a:close/>
                  <a:moveTo>
                    <a:pt x="43051" y="5216"/>
                  </a:moveTo>
                  <a:lnTo>
                    <a:pt x="44066" y="5846"/>
                  </a:lnTo>
                  <a:lnTo>
                    <a:pt x="45046" y="6546"/>
                  </a:lnTo>
                  <a:lnTo>
                    <a:pt x="46026" y="7281"/>
                  </a:lnTo>
                  <a:lnTo>
                    <a:pt x="46971" y="8016"/>
                  </a:lnTo>
                  <a:lnTo>
                    <a:pt x="47916" y="8821"/>
                  </a:lnTo>
                  <a:lnTo>
                    <a:pt x="48791" y="9626"/>
                  </a:lnTo>
                  <a:lnTo>
                    <a:pt x="49666" y="10466"/>
                  </a:lnTo>
                  <a:lnTo>
                    <a:pt x="50506" y="11341"/>
                  </a:lnTo>
                  <a:lnTo>
                    <a:pt x="51346" y="12216"/>
                  </a:lnTo>
                  <a:lnTo>
                    <a:pt x="52116" y="13161"/>
                  </a:lnTo>
                  <a:lnTo>
                    <a:pt x="52886" y="14106"/>
                  </a:lnTo>
                  <a:lnTo>
                    <a:pt x="53621" y="15086"/>
                  </a:lnTo>
                  <a:lnTo>
                    <a:pt x="54321" y="16066"/>
                  </a:lnTo>
                  <a:lnTo>
                    <a:pt x="55021" y="17081"/>
                  </a:lnTo>
                  <a:lnTo>
                    <a:pt x="55651" y="18131"/>
                  </a:lnTo>
                  <a:lnTo>
                    <a:pt x="56281" y="19181"/>
                  </a:lnTo>
                  <a:lnTo>
                    <a:pt x="54706" y="19881"/>
                  </a:lnTo>
                  <a:lnTo>
                    <a:pt x="53131" y="20476"/>
                  </a:lnTo>
                  <a:lnTo>
                    <a:pt x="51486" y="21036"/>
                  </a:lnTo>
                  <a:lnTo>
                    <a:pt x="49841" y="21491"/>
                  </a:lnTo>
                  <a:lnTo>
                    <a:pt x="48161" y="21876"/>
                  </a:lnTo>
                  <a:lnTo>
                    <a:pt x="46481" y="22156"/>
                  </a:lnTo>
                  <a:lnTo>
                    <a:pt x="44766" y="22401"/>
                  </a:lnTo>
                  <a:lnTo>
                    <a:pt x="43051" y="22541"/>
                  </a:lnTo>
                  <a:lnTo>
                    <a:pt x="43051" y="5216"/>
                  </a:lnTo>
                  <a:close/>
                  <a:moveTo>
                    <a:pt x="13615" y="16451"/>
                  </a:moveTo>
                  <a:lnTo>
                    <a:pt x="14315" y="17046"/>
                  </a:lnTo>
                  <a:lnTo>
                    <a:pt x="15051" y="17641"/>
                  </a:lnTo>
                  <a:lnTo>
                    <a:pt x="15751" y="18236"/>
                  </a:lnTo>
                  <a:lnTo>
                    <a:pt x="16521" y="18796"/>
                  </a:lnTo>
                  <a:lnTo>
                    <a:pt x="18026" y="19846"/>
                  </a:lnTo>
                  <a:lnTo>
                    <a:pt x="19566" y="20861"/>
                  </a:lnTo>
                  <a:lnTo>
                    <a:pt x="19111" y="21876"/>
                  </a:lnTo>
                  <a:lnTo>
                    <a:pt x="18691" y="22926"/>
                  </a:lnTo>
                  <a:lnTo>
                    <a:pt x="18306" y="24011"/>
                  </a:lnTo>
                  <a:lnTo>
                    <a:pt x="17921" y="25061"/>
                  </a:lnTo>
                  <a:lnTo>
                    <a:pt x="17571" y="26181"/>
                  </a:lnTo>
                  <a:lnTo>
                    <a:pt x="17256" y="27266"/>
                  </a:lnTo>
                  <a:lnTo>
                    <a:pt x="16941" y="28387"/>
                  </a:lnTo>
                  <a:lnTo>
                    <a:pt x="16661" y="29507"/>
                  </a:lnTo>
                  <a:lnTo>
                    <a:pt x="16416" y="30627"/>
                  </a:lnTo>
                  <a:lnTo>
                    <a:pt x="16206" y="31782"/>
                  </a:lnTo>
                  <a:lnTo>
                    <a:pt x="15996" y="32937"/>
                  </a:lnTo>
                  <a:lnTo>
                    <a:pt x="15821" y="34092"/>
                  </a:lnTo>
                  <a:lnTo>
                    <a:pt x="15681" y="35247"/>
                  </a:lnTo>
                  <a:lnTo>
                    <a:pt x="15576" y="36437"/>
                  </a:lnTo>
                  <a:lnTo>
                    <a:pt x="15471" y="37627"/>
                  </a:lnTo>
                  <a:lnTo>
                    <a:pt x="15401" y="38817"/>
                  </a:lnTo>
                  <a:lnTo>
                    <a:pt x="4270" y="38817"/>
                  </a:lnTo>
                  <a:lnTo>
                    <a:pt x="4410" y="37207"/>
                  </a:lnTo>
                  <a:lnTo>
                    <a:pt x="4585" y="35632"/>
                  </a:lnTo>
                  <a:lnTo>
                    <a:pt x="4865" y="34057"/>
                  </a:lnTo>
                  <a:lnTo>
                    <a:pt x="5180" y="32552"/>
                  </a:lnTo>
                  <a:lnTo>
                    <a:pt x="5565" y="31012"/>
                  </a:lnTo>
                  <a:lnTo>
                    <a:pt x="6020" y="29542"/>
                  </a:lnTo>
                  <a:lnTo>
                    <a:pt x="6545" y="28072"/>
                  </a:lnTo>
                  <a:lnTo>
                    <a:pt x="7105" y="26671"/>
                  </a:lnTo>
                  <a:lnTo>
                    <a:pt x="7735" y="25271"/>
                  </a:lnTo>
                  <a:lnTo>
                    <a:pt x="8435" y="23871"/>
                  </a:lnTo>
                  <a:lnTo>
                    <a:pt x="9170" y="22541"/>
                  </a:lnTo>
                  <a:lnTo>
                    <a:pt x="9940" y="21246"/>
                  </a:lnTo>
                  <a:lnTo>
                    <a:pt x="10780" y="19986"/>
                  </a:lnTo>
                  <a:lnTo>
                    <a:pt x="11690" y="18761"/>
                  </a:lnTo>
                  <a:lnTo>
                    <a:pt x="12635" y="17571"/>
                  </a:lnTo>
                  <a:lnTo>
                    <a:pt x="13615" y="16451"/>
                  </a:lnTo>
                  <a:close/>
                  <a:moveTo>
                    <a:pt x="23486" y="22961"/>
                  </a:moveTo>
                  <a:lnTo>
                    <a:pt x="24361" y="23381"/>
                  </a:lnTo>
                  <a:lnTo>
                    <a:pt x="25271" y="23766"/>
                  </a:lnTo>
                  <a:lnTo>
                    <a:pt x="26146" y="24116"/>
                  </a:lnTo>
                  <a:lnTo>
                    <a:pt x="27091" y="24466"/>
                  </a:lnTo>
                  <a:lnTo>
                    <a:pt x="28001" y="24781"/>
                  </a:lnTo>
                  <a:lnTo>
                    <a:pt x="28946" y="25061"/>
                  </a:lnTo>
                  <a:lnTo>
                    <a:pt x="29856" y="25341"/>
                  </a:lnTo>
                  <a:lnTo>
                    <a:pt x="30801" y="25586"/>
                  </a:lnTo>
                  <a:lnTo>
                    <a:pt x="31781" y="25796"/>
                  </a:lnTo>
                  <a:lnTo>
                    <a:pt x="32726" y="26006"/>
                  </a:lnTo>
                  <a:lnTo>
                    <a:pt x="33671" y="26181"/>
                  </a:lnTo>
                  <a:lnTo>
                    <a:pt x="34651" y="26356"/>
                  </a:lnTo>
                  <a:lnTo>
                    <a:pt x="35631" y="26496"/>
                  </a:lnTo>
                  <a:lnTo>
                    <a:pt x="36611" y="26601"/>
                  </a:lnTo>
                  <a:lnTo>
                    <a:pt x="37591" y="26706"/>
                  </a:lnTo>
                  <a:lnTo>
                    <a:pt x="38606" y="26741"/>
                  </a:lnTo>
                  <a:lnTo>
                    <a:pt x="38606" y="38817"/>
                  </a:lnTo>
                  <a:lnTo>
                    <a:pt x="19846" y="38817"/>
                  </a:lnTo>
                  <a:lnTo>
                    <a:pt x="19916" y="37767"/>
                  </a:lnTo>
                  <a:lnTo>
                    <a:pt x="19986" y="36717"/>
                  </a:lnTo>
                  <a:lnTo>
                    <a:pt x="20091" y="35667"/>
                  </a:lnTo>
                  <a:lnTo>
                    <a:pt x="20231" y="34652"/>
                  </a:lnTo>
                  <a:lnTo>
                    <a:pt x="20371" y="33637"/>
                  </a:lnTo>
                  <a:lnTo>
                    <a:pt x="20546" y="32622"/>
                  </a:lnTo>
                  <a:lnTo>
                    <a:pt x="20756" y="31607"/>
                  </a:lnTo>
                  <a:lnTo>
                    <a:pt x="20966" y="30592"/>
                  </a:lnTo>
                  <a:lnTo>
                    <a:pt x="21211" y="29612"/>
                  </a:lnTo>
                  <a:lnTo>
                    <a:pt x="21456" y="28632"/>
                  </a:lnTo>
                  <a:lnTo>
                    <a:pt x="21736" y="27652"/>
                  </a:lnTo>
                  <a:lnTo>
                    <a:pt x="22051" y="26706"/>
                  </a:lnTo>
                  <a:lnTo>
                    <a:pt x="22366" y="25761"/>
                  </a:lnTo>
                  <a:lnTo>
                    <a:pt x="22716" y="24816"/>
                  </a:lnTo>
                  <a:lnTo>
                    <a:pt x="23101" y="23871"/>
                  </a:lnTo>
                  <a:lnTo>
                    <a:pt x="23486" y="22961"/>
                  </a:lnTo>
                  <a:close/>
                  <a:moveTo>
                    <a:pt x="58136" y="22961"/>
                  </a:moveTo>
                  <a:lnTo>
                    <a:pt x="58521" y="23906"/>
                  </a:lnTo>
                  <a:lnTo>
                    <a:pt x="58906" y="24816"/>
                  </a:lnTo>
                  <a:lnTo>
                    <a:pt x="59256" y="25761"/>
                  </a:lnTo>
                  <a:lnTo>
                    <a:pt x="59571" y="26706"/>
                  </a:lnTo>
                  <a:lnTo>
                    <a:pt x="59886" y="27687"/>
                  </a:lnTo>
                  <a:lnTo>
                    <a:pt x="60166" y="28632"/>
                  </a:lnTo>
                  <a:lnTo>
                    <a:pt x="60411" y="29612"/>
                  </a:lnTo>
                  <a:lnTo>
                    <a:pt x="60656" y="30627"/>
                  </a:lnTo>
                  <a:lnTo>
                    <a:pt x="60901" y="31607"/>
                  </a:lnTo>
                  <a:lnTo>
                    <a:pt x="61076" y="32622"/>
                  </a:lnTo>
                  <a:lnTo>
                    <a:pt x="61251" y="33637"/>
                  </a:lnTo>
                  <a:lnTo>
                    <a:pt x="61391" y="34652"/>
                  </a:lnTo>
                  <a:lnTo>
                    <a:pt x="61531" y="35667"/>
                  </a:lnTo>
                  <a:lnTo>
                    <a:pt x="61636" y="36717"/>
                  </a:lnTo>
                  <a:lnTo>
                    <a:pt x="61706" y="37767"/>
                  </a:lnTo>
                  <a:lnTo>
                    <a:pt x="61776" y="38817"/>
                  </a:lnTo>
                  <a:lnTo>
                    <a:pt x="43051" y="38817"/>
                  </a:lnTo>
                  <a:lnTo>
                    <a:pt x="43051" y="26741"/>
                  </a:lnTo>
                  <a:lnTo>
                    <a:pt x="44031" y="26706"/>
                  </a:lnTo>
                  <a:lnTo>
                    <a:pt x="45011" y="26601"/>
                  </a:lnTo>
                  <a:lnTo>
                    <a:pt x="45991" y="26496"/>
                  </a:lnTo>
                  <a:lnTo>
                    <a:pt x="46971" y="26356"/>
                  </a:lnTo>
                  <a:lnTo>
                    <a:pt x="47951" y="26181"/>
                  </a:lnTo>
                  <a:lnTo>
                    <a:pt x="48896" y="26006"/>
                  </a:lnTo>
                  <a:lnTo>
                    <a:pt x="49876" y="25796"/>
                  </a:lnTo>
                  <a:lnTo>
                    <a:pt x="50821" y="25586"/>
                  </a:lnTo>
                  <a:lnTo>
                    <a:pt x="51766" y="25341"/>
                  </a:lnTo>
                  <a:lnTo>
                    <a:pt x="52711" y="25061"/>
                  </a:lnTo>
                  <a:lnTo>
                    <a:pt x="53621" y="24781"/>
                  </a:lnTo>
                  <a:lnTo>
                    <a:pt x="54566" y="24466"/>
                  </a:lnTo>
                  <a:lnTo>
                    <a:pt x="55476" y="24116"/>
                  </a:lnTo>
                  <a:lnTo>
                    <a:pt x="56351" y="23766"/>
                  </a:lnTo>
                  <a:lnTo>
                    <a:pt x="57261" y="23381"/>
                  </a:lnTo>
                  <a:lnTo>
                    <a:pt x="58136" y="22961"/>
                  </a:lnTo>
                  <a:close/>
                  <a:moveTo>
                    <a:pt x="68007" y="16451"/>
                  </a:moveTo>
                  <a:lnTo>
                    <a:pt x="69022" y="17571"/>
                  </a:lnTo>
                  <a:lnTo>
                    <a:pt x="69932" y="18761"/>
                  </a:lnTo>
                  <a:lnTo>
                    <a:pt x="70842" y="19986"/>
                  </a:lnTo>
                  <a:lnTo>
                    <a:pt x="71682" y="21246"/>
                  </a:lnTo>
                  <a:lnTo>
                    <a:pt x="72487" y="22541"/>
                  </a:lnTo>
                  <a:lnTo>
                    <a:pt x="73222" y="23871"/>
                  </a:lnTo>
                  <a:lnTo>
                    <a:pt x="73887" y="25271"/>
                  </a:lnTo>
                  <a:lnTo>
                    <a:pt x="74517" y="26671"/>
                  </a:lnTo>
                  <a:lnTo>
                    <a:pt x="75112" y="28072"/>
                  </a:lnTo>
                  <a:lnTo>
                    <a:pt x="75602" y="29542"/>
                  </a:lnTo>
                  <a:lnTo>
                    <a:pt x="76057" y="31012"/>
                  </a:lnTo>
                  <a:lnTo>
                    <a:pt x="76442" y="32552"/>
                  </a:lnTo>
                  <a:lnTo>
                    <a:pt x="76792" y="34057"/>
                  </a:lnTo>
                  <a:lnTo>
                    <a:pt x="77037" y="35632"/>
                  </a:lnTo>
                  <a:lnTo>
                    <a:pt x="77247" y="37207"/>
                  </a:lnTo>
                  <a:lnTo>
                    <a:pt x="77352" y="38817"/>
                  </a:lnTo>
                  <a:lnTo>
                    <a:pt x="66222" y="38817"/>
                  </a:lnTo>
                  <a:lnTo>
                    <a:pt x="66152" y="37627"/>
                  </a:lnTo>
                  <a:lnTo>
                    <a:pt x="66081" y="36437"/>
                  </a:lnTo>
                  <a:lnTo>
                    <a:pt x="65941" y="35247"/>
                  </a:lnTo>
                  <a:lnTo>
                    <a:pt x="65801" y="34092"/>
                  </a:lnTo>
                  <a:lnTo>
                    <a:pt x="65626" y="32937"/>
                  </a:lnTo>
                  <a:lnTo>
                    <a:pt x="65451" y="31782"/>
                  </a:lnTo>
                  <a:lnTo>
                    <a:pt x="65206" y="30627"/>
                  </a:lnTo>
                  <a:lnTo>
                    <a:pt x="64961" y="29507"/>
                  </a:lnTo>
                  <a:lnTo>
                    <a:pt x="64681" y="28387"/>
                  </a:lnTo>
                  <a:lnTo>
                    <a:pt x="64401" y="27266"/>
                  </a:lnTo>
                  <a:lnTo>
                    <a:pt x="64051" y="26181"/>
                  </a:lnTo>
                  <a:lnTo>
                    <a:pt x="63701" y="25096"/>
                  </a:lnTo>
                  <a:lnTo>
                    <a:pt x="63351" y="24011"/>
                  </a:lnTo>
                  <a:lnTo>
                    <a:pt x="62931" y="22961"/>
                  </a:lnTo>
                  <a:lnTo>
                    <a:pt x="62511" y="21911"/>
                  </a:lnTo>
                  <a:lnTo>
                    <a:pt x="62056" y="20861"/>
                  </a:lnTo>
                  <a:lnTo>
                    <a:pt x="63631" y="19846"/>
                  </a:lnTo>
                  <a:lnTo>
                    <a:pt x="65136" y="18796"/>
                  </a:lnTo>
                  <a:lnTo>
                    <a:pt x="66607" y="17641"/>
                  </a:lnTo>
                  <a:lnTo>
                    <a:pt x="68007" y="16451"/>
                  </a:lnTo>
                  <a:close/>
                  <a:moveTo>
                    <a:pt x="38606" y="43017"/>
                  </a:moveTo>
                  <a:lnTo>
                    <a:pt x="38606" y="55057"/>
                  </a:lnTo>
                  <a:lnTo>
                    <a:pt x="37591" y="55127"/>
                  </a:lnTo>
                  <a:lnTo>
                    <a:pt x="36611" y="55232"/>
                  </a:lnTo>
                  <a:lnTo>
                    <a:pt x="35631" y="55337"/>
                  </a:lnTo>
                  <a:lnTo>
                    <a:pt x="34651" y="55477"/>
                  </a:lnTo>
                  <a:lnTo>
                    <a:pt x="33671" y="55617"/>
                  </a:lnTo>
                  <a:lnTo>
                    <a:pt x="32726" y="55792"/>
                  </a:lnTo>
                  <a:lnTo>
                    <a:pt x="31781" y="56002"/>
                  </a:lnTo>
                  <a:lnTo>
                    <a:pt x="30801" y="56247"/>
                  </a:lnTo>
                  <a:lnTo>
                    <a:pt x="29856" y="56492"/>
                  </a:lnTo>
                  <a:lnTo>
                    <a:pt x="28946" y="56772"/>
                  </a:lnTo>
                  <a:lnTo>
                    <a:pt x="28001" y="57052"/>
                  </a:lnTo>
                  <a:lnTo>
                    <a:pt x="27091" y="57367"/>
                  </a:lnTo>
                  <a:lnTo>
                    <a:pt x="26146" y="57717"/>
                  </a:lnTo>
                  <a:lnTo>
                    <a:pt x="25271" y="58067"/>
                  </a:lnTo>
                  <a:lnTo>
                    <a:pt x="24361" y="58452"/>
                  </a:lnTo>
                  <a:lnTo>
                    <a:pt x="23486" y="58837"/>
                  </a:lnTo>
                  <a:lnTo>
                    <a:pt x="23101" y="57927"/>
                  </a:lnTo>
                  <a:lnTo>
                    <a:pt x="22716" y="57017"/>
                  </a:lnTo>
                  <a:lnTo>
                    <a:pt x="22366" y="56072"/>
                  </a:lnTo>
                  <a:lnTo>
                    <a:pt x="22051" y="55127"/>
                  </a:lnTo>
                  <a:lnTo>
                    <a:pt x="21736" y="54147"/>
                  </a:lnTo>
                  <a:lnTo>
                    <a:pt x="21456" y="53202"/>
                  </a:lnTo>
                  <a:lnTo>
                    <a:pt x="21211" y="52222"/>
                  </a:lnTo>
                  <a:lnTo>
                    <a:pt x="20966" y="51207"/>
                  </a:lnTo>
                  <a:lnTo>
                    <a:pt x="20756" y="50227"/>
                  </a:lnTo>
                  <a:lnTo>
                    <a:pt x="20546" y="49212"/>
                  </a:lnTo>
                  <a:lnTo>
                    <a:pt x="20371" y="48197"/>
                  </a:lnTo>
                  <a:lnTo>
                    <a:pt x="20231" y="47182"/>
                  </a:lnTo>
                  <a:lnTo>
                    <a:pt x="20091" y="46132"/>
                  </a:lnTo>
                  <a:lnTo>
                    <a:pt x="19986" y="45117"/>
                  </a:lnTo>
                  <a:lnTo>
                    <a:pt x="19916" y="44067"/>
                  </a:lnTo>
                  <a:lnTo>
                    <a:pt x="19846" y="43017"/>
                  </a:lnTo>
                  <a:close/>
                  <a:moveTo>
                    <a:pt x="15401" y="43017"/>
                  </a:moveTo>
                  <a:lnTo>
                    <a:pt x="15471" y="44207"/>
                  </a:lnTo>
                  <a:lnTo>
                    <a:pt x="15576" y="45397"/>
                  </a:lnTo>
                  <a:lnTo>
                    <a:pt x="15681" y="46552"/>
                  </a:lnTo>
                  <a:lnTo>
                    <a:pt x="15821" y="47742"/>
                  </a:lnTo>
                  <a:lnTo>
                    <a:pt x="15996" y="48897"/>
                  </a:lnTo>
                  <a:lnTo>
                    <a:pt x="16206" y="50052"/>
                  </a:lnTo>
                  <a:lnTo>
                    <a:pt x="16416" y="51172"/>
                  </a:lnTo>
                  <a:lnTo>
                    <a:pt x="16661" y="52327"/>
                  </a:lnTo>
                  <a:lnTo>
                    <a:pt x="16941" y="53447"/>
                  </a:lnTo>
                  <a:lnTo>
                    <a:pt x="17256" y="54567"/>
                  </a:lnTo>
                  <a:lnTo>
                    <a:pt x="17571" y="55652"/>
                  </a:lnTo>
                  <a:lnTo>
                    <a:pt x="17921" y="56737"/>
                  </a:lnTo>
                  <a:lnTo>
                    <a:pt x="18306" y="57822"/>
                  </a:lnTo>
                  <a:lnTo>
                    <a:pt x="18691" y="58872"/>
                  </a:lnTo>
                  <a:lnTo>
                    <a:pt x="19111" y="59922"/>
                  </a:lnTo>
                  <a:lnTo>
                    <a:pt x="19566" y="60972"/>
                  </a:lnTo>
                  <a:lnTo>
                    <a:pt x="18026" y="61952"/>
                  </a:lnTo>
                  <a:lnTo>
                    <a:pt x="16521" y="63037"/>
                  </a:lnTo>
                  <a:lnTo>
                    <a:pt x="15751" y="63597"/>
                  </a:lnTo>
                  <a:lnTo>
                    <a:pt x="15051" y="64192"/>
                  </a:lnTo>
                  <a:lnTo>
                    <a:pt x="14315" y="64787"/>
                  </a:lnTo>
                  <a:lnTo>
                    <a:pt x="13615" y="65382"/>
                  </a:lnTo>
                  <a:lnTo>
                    <a:pt x="12635" y="64227"/>
                  </a:lnTo>
                  <a:lnTo>
                    <a:pt x="11690" y="63037"/>
                  </a:lnTo>
                  <a:lnTo>
                    <a:pt x="10780" y="61812"/>
                  </a:lnTo>
                  <a:lnTo>
                    <a:pt x="9940" y="60552"/>
                  </a:lnTo>
                  <a:lnTo>
                    <a:pt x="9170" y="59257"/>
                  </a:lnTo>
                  <a:lnTo>
                    <a:pt x="8435" y="57927"/>
                  </a:lnTo>
                  <a:lnTo>
                    <a:pt x="7735" y="56562"/>
                  </a:lnTo>
                  <a:lnTo>
                    <a:pt x="7105" y="55162"/>
                  </a:lnTo>
                  <a:lnTo>
                    <a:pt x="6545" y="53727"/>
                  </a:lnTo>
                  <a:lnTo>
                    <a:pt x="6020" y="52292"/>
                  </a:lnTo>
                  <a:lnTo>
                    <a:pt x="5565" y="50787"/>
                  </a:lnTo>
                  <a:lnTo>
                    <a:pt x="5180" y="49282"/>
                  </a:lnTo>
                  <a:lnTo>
                    <a:pt x="4865" y="47742"/>
                  </a:lnTo>
                  <a:lnTo>
                    <a:pt x="4585" y="46202"/>
                  </a:lnTo>
                  <a:lnTo>
                    <a:pt x="4410" y="44627"/>
                  </a:lnTo>
                  <a:lnTo>
                    <a:pt x="4270" y="43017"/>
                  </a:lnTo>
                  <a:close/>
                  <a:moveTo>
                    <a:pt x="21456" y="64752"/>
                  </a:moveTo>
                  <a:lnTo>
                    <a:pt x="22366" y="66327"/>
                  </a:lnTo>
                  <a:lnTo>
                    <a:pt x="23346" y="67867"/>
                  </a:lnTo>
                  <a:lnTo>
                    <a:pt x="24396" y="69337"/>
                  </a:lnTo>
                  <a:lnTo>
                    <a:pt x="25481" y="70773"/>
                  </a:lnTo>
                  <a:lnTo>
                    <a:pt x="26636" y="72173"/>
                  </a:lnTo>
                  <a:lnTo>
                    <a:pt x="27826" y="73503"/>
                  </a:lnTo>
                  <a:lnTo>
                    <a:pt x="29086" y="74763"/>
                  </a:lnTo>
                  <a:lnTo>
                    <a:pt x="30416" y="75988"/>
                  </a:lnTo>
                  <a:lnTo>
                    <a:pt x="29436" y="75708"/>
                  </a:lnTo>
                  <a:lnTo>
                    <a:pt x="28491" y="75393"/>
                  </a:lnTo>
                  <a:lnTo>
                    <a:pt x="27546" y="75008"/>
                  </a:lnTo>
                  <a:lnTo>
                    <a:pt x="26636" y="74658"/>
                  </a:lnTo>
                  <a:lnTo>
                    <a:pt x="25726" y="74238"/>
                  </a:lnTo>
                  <a:lnTo>
                    <a:pt x="24816" y="73818"/>
                  </a:lnTo>
                  <a:lnTo>
                    <a:pt x="23941" y="73363"/>
                  </a:lnTo>
                  <a:lnTo>
                    <a:pt x="23066" y="72908"/>
                  </a:lnTo>
                  <a:lnTo>
                    <a:pt x="22191" y="72418"/>
                  </a:lnTo>
                  <a:lnTo>
                    <a:pt x="21351" y="71893"/>
                  </a:lnTo>
                  <a:lnTo>
                    <a:pt x="20511" y="71368"/>
                  </a:lnTo>
                  <a:lnTo>
                    <a:pt x="19706" y="70808"/>
                  </a:lnTo>
                  <a:lnTo>
                    <a:pt x="18901" y="70213"/>
                  </a:lnTo>
                  <a:lnTo>
                    <a:pt x="18131" y="69618"/>
                  </a:lnTo>
                  <a:lnTo>
                    <a:pt x="17361" y="68987"/>
                  </a:lnTo>
                  <a:lnTo>
                    <a:pt x="16626" y="68357"/>
                  </a:lnTo>
                  <a:lnTo>
                    <a:pt x="17781" y="67377"/>
                  </a:lnTo>
                  <a:lnTo>
                    <a:pt x="18971" y="66432"/>
                  </a:lnTo>
                  <a:lnTo>
                    <a:pt x="20196" y="65592"/>
                  </a:lnTo>
                  <a:lnTo>
                    <a:pt x="21456" y="64752"/>
                  </a:lnTo>
                  <a:close/>
                  <a:moveTo>
                    <a:pt x="38606" y="59292"/>
                  </a:moveTo>
                  <a:lnTo>
                    <a:pt x="38606" y="76618"/>
                  </a:lnTo>
                  <a:lnTo>
                    <a:pt x="37591" y="75953"/>
                  </a:lnTo>
                  <a:lnTo>
                    <a:pt x="36576" y="75288"/>
                  </a:lnTo>
                  <a:lnTo>
                    <a:pt x="35596" y="74553"/>
                  </a:lnTo>
                  <a:lnTo>
                    <a:pt x="34651" y="73783"/>
                  </a:lnTo>
                  <a:lnTo>
                    <a:pt x="33741" y="73013"/>
                  </a:lnTo>
                  <a:lnTo>
                    <a:pt x="32831" y="72208"/>
                  </a:lnTo>
                  <a:lnTo>
                    <a:pt x="31956" y="71368"/>
                  </a:lnTo>
                  <a:lnTo>
                    <a:pt x="31116" y="70493"/>
                  </a:lnTo>
                  <a:lnTo>
                    <a:pt x="30311" y="69618"/>
                  </a:lnTo>
                  <a:lnTo>
                    <a:pt x="29506" y="68672"/>
                  </a:lnTo>
                  <a:lnTo>
                    <a:pt x="28736" y="67727"/>
                  </a:lnTo>
                  <a:lnTo>
                    <a:pt x="28001" y="66747"/>
                  </a:lnTo>
                  <a:lnTo>
                    <a:pt x="27301" y="65767"/>
                  </a:lnTo>
                  <a:lnTo>
                    <a:pt x="26636" y="64752"/>
                  </a:lnTo>
                  <a:lnTo>
                    <a:pt x="25971" y="63702"/>
                  </a:lnTo>
                  <a:lnTo>
                    <a:pt x="25341" y="62617"/>
                  </a:lnTo>
                  <a:lnTo>
                    <a:pt x="26916" y="61952"/>
                  </a:lnTo>
                  <a:lnTo>
                    <a:pt x="28526" y="61322"/>
                  </a:lnTo>
                  <a:lnTo>
                    <a:pt x="30136" y="60797"/>
                  </a:lnTo>
                  <a:lnTo>
                    <a:pt x="31781" y="60342"/>
                  </a:lnTo>
                  <a:lnTo>
                    <a:pt x="33461" y="59957"/>
                  </a:lnTo>
                  <a:lnTo>
                    <a:pt x="35141" y="59642"/>
                  </a:lnTo>
                  <a:lnTo>
                    <a:pt x="36856" y="59432"/>
                  </a:lnTo>
                  <a:lnTo>
                    <a:pt x="38606" y="59292"/>
                  </a:lnTo>
                  <a:close/>
                  <a:moveTo>
                    <a:pt x="39131" y="1"/>
                  </a:moveTo>
                  <a:lnTo>
                    <a:pt x="38921" y="36"/>
                  </a:lnTo>
                  <a:lnTo>
                    <a:pt x="38501" y="176"/>
                  </a:lnTo>
                  <a:lnTo>
                    <a:pt x="38361" y="176"/>
                  </a:lnTo>
                  <a:lnTo>
                    <a:pt x="36681" y="316"/>
                  </a:lnTo>
                  <a:lnTo>
                    <a:pt x="36471" y="316"/>
                  </a:lnTo>
                  <a:lnTo>
                    <a:pt x="34756" y="561"/>
                  </a:lnTo>
                  <a:lnTo>
                    <a:pt x="33041" y="841"/>
                  </a:lnTo>
                  <a:lnTo>
                    <a:pt x="31361" y="1191"/>
                  </a:lnTo>
                  <a:lnTo>
                    <a:pt x="29716" y="1611"/>
                  </a:lnTo>
                  <a:lnTo>
                    <a:pt x="28071" y="2136"/>
                  </a:lnTo>
                  <a:lnTo>
                    <a:pt x="26461" y="2696"/>
                  </a:lnTo>
                  <a:lnTo>
                    <a:pt x="24851" y="3326"/>
                  </a:lnTo>
                  <a:lnTo>
                    <a:pt x="23311" y="4026"/>
                  </a:lnTo>
                  <a:lnTo>
                    <a:pt x="21771" y="4796"/>
                  </a:lnTo>
                  <a:lnTo>
                    <a:pt x="20266" y="5636"/>
                  </a:lnTo>
                  <a:lnTo>
                    <a:pt x="18796" y="6511"/>
                  </a:lnTo>
                  <a:lnTo>
                    <a:pt x="17361" y="7491"/>
                  </a:lnTo>
                  <a:lnTo>
                    <a:pt x="15996" y="8506"/>
                  </a:lnTo>
                  <a:lnTo>
                    <a:pt x="14630" y="9591"/>
                  </a:lnTo>
                  <a:lnTo>
                    <a:pt x="13300" y="10746"/>
                  </a:lnTo>
                  <a:lnTo>
                    <a:pt x="12040" y="11971"/>
                  </a:lnTo>
                  <a:lnTo>
                    <a:pt x="10535" y="13441"/>
                  </a:lnTo>
                  <a:lnTo>
                    <a:pt x="10605" y="13511"/>
                  </a:lnTo>
                  <a:lnTo>
                    <a:pt x="9380" y="14876"/>
                  </a:lnTo>
                  <a:lnTo>
                    <a:pt x="8260" y="16346"/>
                  </a:lnTo>
                  <a:lnTo>
                    <a:pt x="7175" y="17816"/>
                  </a:lnTo>
                  <a:lnTo>
                    <a:pt x="6160" y="19356"/>
                  </a:lnTo>
                  <a:lnTo>
                    <a:pt x="5215" y="20966"/>
                  </a:lnTo>
                  <a:lnTo>
                    <a:pt x="4760" y="21771"/>
                  </a:lnTo>
                  <a:lnTo>
                    <a:pt x="4340" y="22576"/>
                  </a:lnTo>
                  <a:lnTo>
                    <a:pt x="3955" y="23416"/>
                  </a:lnTo>
                  <a:lnTo>
                    <a:pt x="3535" y="24256"/>
                  </a:lnTo>
                  <a:lnTo>
                    <a:pt x="3185" y="25096"/>
                  </a:lnTo>
                  <a:lnTo>
                    <a:pt x="2835" y="25971"/>
                  </a:lnTo>
                  <a:lnTo>
                    <a:pt x="2485" y="26846"/>
                  </a:lnTo>
                  <a:lnTo>
                    <a:pt x="2170" y="27722"/>
                  </a:lnTo>
                  <a:lnTo>
                    <a:pt x="1890" y="28632"/>
                  </a:lnTo>
                  <a:lnTo>
                    <a:pt x="1610" y="29507"/>
                  </a:lnTo>
                  <a:lnTo>
                    <a:pt x="1365" y="30417"/>
                  </a:lnTo>
                  <a:lnTo>
                    <a:pt x="1120" y="31362"/>
                  </a:lnTo>
                  <a:lnTo>
                    <a:pt x="910" y="32272"/>
                  </a:lnTo>
                  <a:lnTo>
                    <a:pt x="735" y="33217"/>
                  </a:lnTo>
                  <a:lnTo>
                    <a:pt x="560" y="34127"/>
                  </a:lnTo>
                  <a:lnTo>
                    <a:pt x="420" y="35107"/>
                  </a:lnTo>
                  <a:lnTo>
                    <a:pt x="280" y="36052"/>
                  </a:lnTo>
                  <a:lnTo>
                    <a:pt x="175" y="36997"/>
                  </a:lnTo>
                  <a:lnTo>
                    <a:pt x="105" y="37977"/>
                  </a:lnTo>
                  <a:lnTo>
                    <a:pt x="35" y="38957"/>
                  </a:lnTo>
                  <a:lnTo>
                    <a:pt x="0" y="39937"/>
                  </a:lnTo>
                  <a:lnTo>
                    <a:pt x="0" y="40917"/>
                  </a:lnTo>
                  <a:lnTo>
                    <a:pt x="0" y="41897"/>
                  </a:lnTo>
                  <a:lnTo>
                    <a:pt x="35" y="42877"/>
                  </a:lnTo>
                  <a:lnTo>
                    <a:pt x="105" y="43857"/>
                  </a:lnTo>
                  <a:lnTo>
                    <a:pt x="175" y="44802"/>
                  </a:lnTo>
                  <a:lnTo>
                    <a:pt x="280" y="45782"/>
                  </a:lnTo>
                  <a:lnTo>
                    <a:pt x="420" y="46727"/>
                  </a:lnTo>
                  <a:lnTo>
                    <a:pt x="560" y="47672"/>
                  </a:lnTo>
                  <a:lnTo>
                    <a:pt x="735" y="48617"/>
                  </a:lnTo>
                  <a:lnTo>
                    <a:pt x="910" y="49562"/>
                  </a:lnTo>
                  <a:lnTo>
                    <a:pt x="1120" y="50472"/>
                  </a:lnTo>
                  <a:lnTo>
                    <a:pt x="1365" y="51382"/>
                  </a:lnTo>
                  <a:lnTo>
                    <a:pt x="1610" y="52292"/>
                  </a:lnTo>
                  <a:lnTo>
                    <a:pt x="1890" y="53202"/>
                  </a:lnTo>
                  <a:lnTo>
                    <a:pt x="2170" y="54077"/>
                  </a:lnTo>
                  <a:lnTo>
                    <a:pt x="2485" y="54987"/>
                  </a:lnTo>
                  <a:lnTo>
                    <a:pt x="2835" y="55862"/>
                  </a:lnTo>
                  <a:lnTo>
                    <a:pt x="3185" y="56702"/>
                  </a:lnTo>
                  <a:lnTo>
                    <a:pt x="3535" y="57577"/>
                  </a:lnTo>
                  <a:lnTo>
                    <a:pt x="3955" y="58417"/>
                  </a:lnTo>
                  <a:lnTo>
                    <a:pt x="4340" y="59222"/>
                  </a:lnTo>
                  <a:lnTo>
                    <a:pt x="4760" y="60062"/>
                  </a:lnTo>
                  <a:lnTo>
                    <a:pt x="5215" y="60867"/>
                  </a:lnTo>
                  <a:lnTo>
                    <a:pt x="6160" y="62442"/>
                  </a:lnTo>
                  <a:lnTo>
                    <a:pt x="7175" y="63982"/>
                  </a:lnTo>
                  <a:lnTo>
                    <a:pt x="8260" y="65487"/>
                  </a:lnTo>
                  <a:lnTo>
                    <a:pt x="9380" y="66922"/>
                  </a:lnTo>
                  <a:lnTo>
                    <a:pt x="10605" y="68322"/>
                  </a:lnTo>
                  <a:lnTo>
                    <a:pt x="10535" y="68357"/>
                  </a:lnTo>
                  <a:lnTo>
                    <a:pt x="12040" y="69863"/>
                  </a:lnTo>
                  <a:lnTo>
                    <a:pt x="13300" y="71088"/>
                  </a:lnTo>
                  <a:lnTo>
                    <a:pt x="14630" y="72208"/>
                  </a:lnTo>
                  <a:lnTo>
                    <a:pt x="15996" y="73328"/>
                  </a:lnTo>
                  <a:lnTo>
                    <a:pt x="17361" y="74343"/>
                  </a:lnTo>
                  <a:lnTo>
                    <a:pt x="18796" y="75288"/>
                  </a:lnTo>
                  <a:lnTo>
                    <a:pt x="20266" y="76198"/>
                  </a:lnTo>
                  <a:lnTo>
                    <a:pt x="21771" y="77038"/>
                  </a:lnTo>
                  <a:lnTo>
                    <a:pt x="23311" y="77808"/>
                  </a:lnTo>
                  <a:lnTo>
                    <a:pt x="24851" y="78508"/>
                  </a:lnTo>
                  <a:lnTo>
                    <a:pt x="26461" y="79138"/>
                  </a:lnTo>
                  <a:lnTo>
                    <a:pt x="28071" y="79698"/>
                  </a:lnTo>
                  <a:lnTo>
                    <a:pt x="29716" y="80188"/>
                  </a:lnTo>
                  <a:lnTo>
                    <a:pt x="31361" y="80643"/>
                  </a:lnTo>
                  <a:lnTo>
                    <a:pt x="33041" y="80993"/>
                  </a:lnTo>
                  <a:lnTo>
                    <a:pt x="34756" y="81273"/>
                  </a:lnTo>
                  <a:lnTo>
                    <a:pt x="36471" y="81483"/>
                  </a:lnTo>
                  <a:lnTo>
                    <a:pt x="36681" y="81518"/>
                  </a:lnTo>
                  <a:lnTo>
                    <a:pt x="38361" y="81658"/>
                  </a:lnTo>
                  <a:lnTo>
                    <a:pt x="38501" y="81658"/>
                  </a:lnTo>
                  <a:lnTo>
                    <a:pt x="38921" y="81798"/>
                  </a:lnTo>
                  <a:lnTo>
                    <a:pt x="39131" y="81833"/>
                  </a:lnTo>
                  <a:lnTo>
                    <a:pt x="39341" y="81833"/>
                  </a:lnTo>
                  <a:lnTo>
                    <a:pt x="40776" y="81798"/>
                  </a:lnTo>
                  <a:lnTo>
                    <a:pt x="42176" y="81693"/>
                  </a:lnTo>
                  <a:lnTo>
                    <a:pt x="42876" y="81693"/>
                  </a:lnTo>
                  <a:lnTo>
                    <a:pt x="43261" y="81658"/>
                  </a:lnTo>
                  <a:lnTo>
                    <a:pt x="44976" y="81518"/>
                  </a:lnTo>
                  <a:lnTo>
                    <a:pt x="45186" y="81483"/>
                  </a:lnTo>
                  <a:lnTo>
                    <a:pt x="46621" y="81308"/>
                  </a:lnTo>
                  <a:lnTo>
                    <a:pt x="48056" y="81098"/>
                  </a:lnTo>
                  <a:lnTo>
                    <a:pt x="49456" y="80818"/>
                  </a:lnTo>
                  <a:lnTo>
                    <a:pt x="50856" y="80468"/>
                  </a:lnTo>
                  <a:lnTo>
                    <a:pt x="52256" y="80118"/>
                  </a:lnTo>
                  <a:lnTo>
                    <a:pt x="53621" y="79663"/>
                  </a:lnTo>
                  <a:lnTo>
                    <a:pt x="54986" y="79208"/>
                  </a:lnTo>
                  <a:lnTo>
                    <a:pt x="56316" y="78683"/>
                  </a:lnTo>
                  <a:lnTo>
                    <a:pt x="55756" y="74308"/>
                  </a:lnTo>
                  <a:lnTo>
                    <a:pt x="54671" y="74798"/>
                  </a:lnTo>
                  <a:lnTo>
                    <a:pt x="53516" y="75218"/>
                  </a:lnTo>
                  <a:lnTo>
                    <a:pt x="52396" y="75638"/>
                  </a:lnTo>
                  <a:lnTo>
                    <a:pt x="51206" y="75988"/>
                  </a:lnTo>
                  <a:lnTo>
                    <a:pt x="52326" y="74973"/>
                  </a:lnTo>
                  <a:lnTo>
                    <a:pt x="53411" y="73888"/>
                  </a:lnTo>
                  <a:lnTo>
                    <a:pt x="54426" y="72768"/>
                  </a:lnTo>
                  <a:lnTo>
                    <a:pt x="55441" y="71613"/>
                  </a:lnTo>
                  <a:lnTo>
                    <a:pt x="54636" y="65277"/>
                  </a:lnTo>
                  <a:lnTo>
                    <a:pt x="54041" y="66152"/>
                  </a:lnTo>
                  <a:lnTo>
                    <a:pt x="53446" y="66957"/>
                  </a:lnTo>
                  <a:lnTo>
                    <a:pt x="52816" y="67797"/>
                  </a:lnTo>
                  <a:lnTo>
                    <a:pt x="52186" y="68567"/>
                  </a:lnTo>
                  <a:lnTo>
                    <a:pt x="51521" y="69372"/>
                  </a:lnTo>
                  <a:lnTo>
                    <a:pt x="50856" y="70108"/>
                  </a:lnTo>
                  <a:lnTo>
                    <a:pt x="50156" y="70878"/>
                  </a:lnTo>
                  <a:lnTo>
                    <a:pt x="49421" y="71578"/>
                  </a:lnTo>
                  <a:lnTo>
                    <a:pt x="48686" y="72278"/>
                  </a:lnTo>
                  <a:lnTo>
                    <a:pt x="47951" y="72978"/>
                  </a:lnTo>
                  <a:lnTo>
                    <a:pt x="47181" y="73643"/>
                  </a:lnTo>
                  <a:lnTo>
                    <a:pt x="46376" y="74273"/>
                  </a:lnTo>
                  <a:lnTo>
                    <a:pt x="45571" y="74903"/>
                  </a:lnTo>
                  <a:lnTo>
                    <a:pt x="44731" y="75498"/>
                  </a:lnTo>
                  <a:lnTo>
                    <a:pt x="43891" y="76058"/>
                  </a:lnTo>
                  <a:lnTo>
                    <a:pt x="43051" y="76618"/>
                  </a:lnTo>
                  <a:lnTo>
                    <a:pt x="43051" y="59292"/>
                  </a:lnTo>
                  <a:lnTo>
                    <a:pt x="44486" y="59397"/>
                  </a:lnTo>
                  <a:lnTo>
                    <a:pt x="45921" y="59572"/>
                  </a:lnTo>
                  <a:lnTo>
                    <a:pt x="47321" y="59817"/>
                  </a:lnTo>
                  <a:lnTo>
                    <a:pt x="48721" y="60097"/>
                  </a:lnTo>
                  <a:lnTo>
                    <a:pt x="50121" y="60412"/>
                  </a:lnTo>
                  <a:lnTo>
                    <a:pt x="51486" y="60797"/>
                  </a:lnTo>
                  <a:lnTo>
                    <a:pt x="52851" y="61252"/>
                  </a:lnTo>
                  <a:lnTo>
                    <a:pt x="54181" y="61742"/>
                  </a:lnTo>
                  <a:lnTo>
                    <a:pt x="54181" y="61742"/>
                  </a:lnTo>
                  <a:lnTo>
                    <a:pt x="53586" y="57052"/>
                  </a:lnTo>
                  <a:lnTo>
                    <a:pt x="52291" y="56667"/>
                  </a:lnTo>
                  <a:lnTo>
                    <a:pt x="51031" y="56282"/>
                  </a:lnTo>
                  <a:lnTo>
                    <a:pt x="49701" y="55967"/>
                  </a:lnTo>
                  <a:lnTo>
                    <a:pt x="48406" y="55722"/>
                  </a:lnTo>
                  <a:lnTo>
                    <a:pt x="47076" y="55477"/>
                  </a:lnTo>
                  <a:lnTo>
                    <a:pt x="45746" y="55302"/>
                  </a:lnTo>
                  <a:lnTo>
                    <a:pt x="44381" y="55162"/>
                  </a:lnTo>
                  <a:lnTo>
                    <a:pt x="43051" y="55057"/>
                  </a:lnTo>
                  <a:lnTo>
                    <a:pt x="43051" y="43017"/>
                  </a:lnTo>
                  <a:lnTo>
                    <a:pt x="61776" y="43017"/>
                  </a:lnTo>
                  <a:lnTo>
                    <a:pt x="61706" y="44312"/>
                  </a:lnTo>
                  <a:lnTo>
                    <a:pt x="61601" y="45572"/>
                  </a:lnTo>
                  <a:lnTo>
                    <a:pt x="61461" y="46832"/>
                  </a:lnTo>
                  <a:lnTo>
                    <a:pt x="61251" y="48092"/>
                  </a:lnTo>
                  <a:lnTo>
                    <a:pt x="61041" y="49352"/>
                  </a:lnTo>
                  <a:lnTo>
                    <a:pt x="60796" y="50577"/>
                  </a:lnTo>
                  <a:lnTo>
                    <a:pt x="60516" y="51802"/>
                  </a:lnTo>
                  <a:lnTo>
                    <a:pt x="60201" y="52992"/>
                  </a:lnTo>
                  <a:lnTo>
                    <a:pt x="63911" y="56037"/>
                  </a:lnTo>
                  <a:lnTo>
                    <a:pt x="64401" y="54497"/>
                  </a:lnTo>
                  <a:lnTo>
                    <a:pt x="64821" y="52922"/>
                  </a:lnTo>
                  <a:lnTo>
                    <a:pt x="65171" y="51312"/>
                  </a:lnTo>
                  <a:lnTo>
                    <a:pt x="65486" y="49667"/>
                  </a:lnTo>
                  <a:lnTo>
                    <a:pt x="65766" y="48022"/>
                  </a:lnTo>
                  <a:lnTo>
                    <a:pt x="65976" y="46377"/>
                  </a:lnTo>
                  <a:lnTo>
                    <a:pt x="66117" y="44697"/>
                  </a:lnTo>
                  <a:lnTo>
                    <a:pt x="66222" y="43017"/>
                  </a:lnTo>
                  <a:lnTo>
                    <a:pt x="77352" y="43017"/>
                  </a:lnTo>
                  <a:lnTo>
                    <a:pt x="77247" y="44312"/>
                  </a:lnTo>
                  <a:lnTo>
                    <a:pt x="77107" y="45607"/>
                  </a:lnTo>
                  <a:lnTo>
                    <a:pt x="76932" y="46867"/>
                  </a:lnTo>
                  <a:lnTo>
                    <a:pt x="76722" y="48127"/>
                  </a:lnTo>
                  <a:lnTo>
                    <a:pt x="76442" y="49352"/>
                  </a:lnTo>
                  <a:lnTo>
                    <a:pt x="76127" y="50577"/>
                  </a:lnTo>
                  <a:lnTo>
                    <a:pt x="75777" y="51802"/>
                  </a:lnTo>
                  <a:lnTo>
                    <a:pt x="75392" y="52992"/>
                  </a:lnTo>
                  <a:lnTo>
                    <a:pt x="74937" y="54147"/>
                  </a:lnTo>
                  <a:lnTo>
                    <a:pt x="74482" y="55302"/>
                  </a:lnTo>
                  <a:lnTo>
                    <a:pt x="73957" y="56422"/>
                  </a:lnTo>
                  <a:lnTo>
                    <a:pt x="73432" y="57542"/>
                  </a:lnTo>
                  <a:lnTo>
                    <a:pt x="72837" y="58627"/>
                  </a:lnTo>
                  <a:lnTo>
                    <a:pt x="72207" y="59712"/>
                  </a:lnTo>
                  <a:lnTo>
                    <a:pt x="71577" y="60762"/>
                  </a:lnTo>
                  <a:lnTo>
                    <a:pt x="70877" y="61777"/>
                  </a:lnTo>
                  <a:lnTo>
                    <a:pt x="74132" y="64437"/>
                  </a:lnTo>
                  <a:lnTo>
                    <a:pt x="75007" y="63177"/>
                  </a:lnTo>
                  <a:lnTo>
                    <a:pt x="75812" y="61882"/>
                  </a:lnTo>
                  <a:lnTo>
                    <a:pt x="76582" y="60552"/>
                  </a:lnTo>
                  <a:lnTo>
                    <a:pt x="77282" y="59187"/>
                  </a:lnTo>
                  <a:lnTo>
                    <a:pt x="77982" y="57822"/>
                  </a:lnTo>
                  <a:lnTo>
                    <a:pt x="78577" y="56387"/>
                  </a:lnTo>
                  <a:lnTo>
                    <a:pt x="79137" y="54952"/>
                  </a:lnTo>
                  <a:lnTo>
                    <a:pt x="79662" y="53482"/>
                  </a:lnTo>
                  <a:lnTo>
                    <a:pt x="80117" y="51977"/>
                  </a:lnTo>
                  <a:lnTo>
                    <a:pt x="80502" y="50472"/>
                  </a:lnTo>
                  <a:lnTo>
                    <a:pt x="80852" y="48897"/>
                  </a:lnTo>
                  <a:lnTo>
                    <a:pt x="81132" y="47357"/>
                  </a:lnTo>
                  <a:lnTo>
                    <a:pt x="81342" y="45782"/>
                  </a:lnTo>
                  <a:lnTo>
                    <a:pt x="81517" y="44172"/>
                  </a:lnTo>
                  <a:lnTo>
                    <a:pt x="81622" y="42562"/>
                  </a:lnTo>
                  <a:lnTo>
                    <a:pt x="81657" y="40917"/>
                  </a:lnTo>
                  <a:lnTo>
                    <a:pt x="81622" y="39937"/>
                  </a:lnTo>
                  <a:lnTo>
                    <a:pt x="81587" y="38957"/>
                  </a:lnTo>
                  <a:lnTo>
                    <a:pt x="81552" y="37977"/>
                  </a:lnTo>
                  <a:lnTo>
                    <a:pt x="81447" y="36997"/>
                  </a:lnTo>
                  <a:lnTo>
                    <a:pt x="81342" y="36052"/>
                  </a:lnTo>
                  <a:lnTo>
                    <a:pt x="81237" y="35107"/>
                  </a:lnTo>
                  <a:lnTo>
                    <a:pt x="81062" y="34127"/>
                  </a:lnTo>
                  <a:lnTo>
                    <a:pt x="80922" y="33217"/>
                  </a:lnTo>
                  <a:lnTo>
                    <a:pt x="80712" y="32272"/>
                  </a:lnTo>
                  <a:lnTo>
                    <a:pt x="80502" y="31362"/>
                  </a:lnTo>
                  <a:lnTo>
                    <a:pt x="80292" y="30417"/>
                  </a:lnTo>
                  <a:lnTo>
                    <a:pt x="80012" y="29507"/>
                  </a:lnTo>
                  <a:lnTo>
                    <a:pt x="79732" y="28632"/>
                  </a:lnTo>
                  <a:lnTo>
                    <a:pt x="79452" y="27722"/>
                  </a:lnTo>
                  <a:lnTo>
                    <a:pt x="79137" y="26846"/>
                  </a:lnTo>
                  <a:lnTo>
                    <a:pt x="78822" y="25971"/>
                  </a:lnTo>
                  <a:lnTo>
                    <a:pt x="78472" y="25096"/>
                  </a:lnTo>
                  <a:lnTo>
                    <a:pt x="78087" y="24256"/>
                  </a:lnTo>
                  <a:lnTo>
                    <a:pt x="77702" y="23416"/>
                  </a:lnTo>
                  <a:lnTo>
                    <a:pt x="77282" y="22576"/>
                  </a:lnTo>
                  <a:lnTo>
                    <a:pt x="76862" y="21771"/>
                  </a:lnTo>
                  <a:lnTo>
                    <a:pt x="76407" y="20966"/>
                  </a:lnTo>
                  <a:lnTo>
                    <a:pt x="75462" y="19356"/>
                  </a:lnTo>
                  <a:lnTo>
                    <a:pt x="74482" y="17816"/>
                  </a:lnTo>
                  <a:lnTo>
                    <a:pt x="73397" y="16346"/>
                  </a:lnTo>
                  <a:lnTo>
                    <a:pt x="72242" y="14876"/>
                  </a:lnTo>
                  <a:lnTo>
                    <a:pt x="71052" y="13511"/>
                  </a:lnTo>
                  <a:lnTo>
                    <a:pt x="71087" y="13441"/>
                  </a:lnTo>
                  <a:lnTo>
                    <a:pt x="69582" y="11971"/>
                  </a:lnTo>
                  <a:lnTo>
                    <a:pt x="68322" y="10746"/>
                  </a:lnTo>
                  <a:lnTo>
                    <a:pt x="66992" y="9591"/>
                  </a:lnTo>
                  <a:lnTo>
                    <a:pt x="65661" y="8506"/>
                  </a:lnTo>
                  <a:lnTo>
                    <a:pt x="64261" y="7491"/>
                  </a:lnTo>
                  <a:lnTo>
                    <a:pt x="62826" y="6511"/>
                  </a:lnTo>
                  <a:lnTo>
                    <a:pt x="61356" y="5636"/>
                  </a:lnTo>
                  <a:lnTo>
                    <a:pt x="59886" y="4796"/>
                  </a:lnTo>
                  <a:lnTo>
                    <a:pt x="58346" y="4026"/>
                  </a:lnTo>
                  <a:lnTo>
                    <a:pt x="56771" y="3326"/>
                  </a:lnTo>
                  <a:lnTo>
                    <a:pt x="55196" y="2696"/>
                  </a:lnTo>
                  <a:lnTo>
                    <a:pt x="53586" y="2136"/>
                  </a:lnTo>
                  <a:lnTo>
                    <a:pt x="51941" y="1611"/>
                  </a:lnTo>
                  <a:lnTo>
                    <a:pt x="50261" y="1191"/>
                  </a:lnTo>
                  <a:lnTo>
                    <a:pt x="48581" y="841"/>
                  </a:lnTo>
                  <a:lnTo>
                    <a:pt x="46901" y="561"/>
                  </a:lnTo>
                  <a:lnTo>
                    <a:pt x="45186" y="316"/>
                  </a:lnTo>
                  <a:lnTo>
                    <a:pt x="44976" y="316"/>
                  </a:lnTo>
                  <a:lnTo>
                    <a:pt x="43261" y="176"/>
                  </a:lnTo>
                  <a:lnTo>
                    <a:pt x="42876" y="141"/>
                  </a:lnTo>
                  <a:lnTo>
                    <a:pt x="42176" y="141"/>
                  </a:lnTo>
                  <a:lnTo>
                    <a:pt x="40776" y="36"/>
                  </a:lnTo>
                  <a:lnTo>
                    <a:pt x="39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4187125" y="2444050"/>
              <a:ext cx="519775" cy="841775"/>
            </a:xfrm>
            <a:custGeom>
              <a:avLst/>
              <a:gdLst/>
              <a:ahLst/>
              <a:cxnLst/>
              <a:rect l="l" t="t" r="r" b="b"/>
              <a:pathLst>
                <a:path w="20791" h="33671" extrusionOk="0">
                  <a:moveTo>
                    <a:pt x="0" y="0"/>
                  </a:moveTo>
                  <a:lnTo>
                    <a:pt x="3395" y="26671"/>
                  </a:lnTo>
                  <a:lnTo>
                    <a:pt x="9520" y="23311"/>
                  </a:lnTo>
                  <a:lnTo>
                    <a:pt x="15226" y="33671"/>
                  </a:lnTo>
                  <a:lnTo>
                    <a:pt x="20371" y="30836"/>
                  </a:lnTo>
                  <a:lnTo>
                    <a:pt x="14666" y="20476"/>
                  </a:lnTo>
                  <a:lnTo>
                    <a:pt x="20791" y="17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2"/>
            <p:cNvSpPr/>
            <p:nvPr/>
          </p:nvSpPr>
          <p:spPr>
            <a:xfrm>
              <a:off x="2472950" y="2997050"/>
              <a:ext cx="329925" cy="329900"/>
            </a:xfrm>
            <a:custGeom>
              <a:avLst/>
              <a:gdLst/>
              <a:ahLst/>
              <a:cxnLst/>
              <a:rect l="l" t="t" r="r" b="b"/>
              <a:pathLst>
                <a:path w="13197" h="13196" extrusionOk="0">
                  <a:moveTo>
                    <a:pt x="6581" y="1"/>
                  </a:moveTo>
                  <a:lnTo>
                    <a:pt x="4271" y="4271"/>
                  </a:lnTo>
                  <a:lnTo>
                    <a:pt x="1" y="6616"/>
                  </a:lnTo>
                  <a:lnTo>
                    <a:pt x="4271" y="8961"/>
                  </a:lnTo>
                  <a:lnTo>
                    <a:pt x="6581" y="13196"/>
                  </a:lnTo>
                  <a:lnTo>
                    <a:pt x="8926" y="8961"/>
                  </a:lnTo>
                  <a:lnTo>
                    <a:pt x="13196" y="6616"/>
                  </a:lnTo>
                  <a:lnTo>
                    <a:pt x="8926" y="4271"/>
                  </a:lnTo>
                  <a:lnTo>
                    <a:pt x="6581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2"/>
            <p:cNvSpPr/>
            <p:nvPr/>
          </p:nvSpPr>
          <p:spPr>
            <a:xfrm>
              <a:off x="4831125" y="918000"/>
              <a:ext cx="198650" cy="199525"/>
            </a:xfrm>
            <a:custGeom>
              <a:avLst/>
              <a:gdLst/>
              <a:ahLst/>
              <a:cxnLst/>
              <a:rect l="l" t="t" r="r" b="b"/>
              <a:pathLst>
                <a:path w="7946" h="7981" extrusionOk="0">
                  <a:moveTo>
                    <a:pt x="3956" y="1"/>
                  </a:moveTo>
                  <a:lnTo>
                    <a:pt x="2556" y="2591"/>
                  </a:lnTo>
                  <a:lnTo>
                    <a:pt x="1" y="3991"/>
                  </a:lnTo>
                  <a:lnTo>
                    <a:pt x="2556" y="5391"/>
                  </a:lnTo>
                  <a:lnTo>
                    <a:pt x="3956" y="7981"/>
                  </a:lnTo>
                  <a:lnTo>
                    <a:pt x="5356" y="5391"/>
                  </a:lnTo>
                  <a:lnTo>
                    <a:pt x="7946" y="3991"/>
                  </a:lnTo>
                  <a:lnTo>
                    <a:pt x="5356" y="2591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4977250" y="2444050"/>
              <a:ext cx="198675" cy="198650"/>
            </a:xfrm>
            <a:custGeom>
              <a:avLst/>
              <a:gdLst/>
              <a:ahLst/>
              <a:cxnLst/>
              <a:rect l="l" t="t" r="r" b="b"/>
              <a:pathLst>
                <a:path w="7947" h="7946" extrusionOk="0">
                  <a:moveTo>
                    <a:pt x="3991" y="0"/>
                  </a:moveTo>
                  <a:lnTo>
                    <a:pt x="2556" y="2555"/>
                  </a:lnTo>
                  <a:lnTo>
                    <a:pt x="1" y="3955"/>
                  </a:lnTo>
                  <a:lnTo>
                    <a:pt x="2556" y="5355"/>
                  </a:lnTo>
                  <a:lnTo>
                    <a:pt x="3991" y="7945"/>
                  </a:lnTo>
                  <a:lnTo>
                    <a:pt x="5391" y="5355"/>
                  </a:lnTo>
                  <a:lnTo>
                    <a:pt x="7946" y="3955"/>
                  </a:lnTo>
                  <a:lnTo>
                    <a:pt x="5391" y="2555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2373200" y="1386150"/>
              <a:ext cx="107650" cy="107650"/>
            </a:xfrm>
            <a:custGeom>
              <a:avLst/>
              <a:gdLst/>
              <a:ahLst/>
              <a:cxnLst/>
              <a:rect l="l" t="t" r="r" b="b"/>
              <a:pathLst>
                <a:path w="4306" h="4306" extrusionOk="0">
                  <a:moveTo>
                    <a:pt x="2171" y="0"/>
                  </a:moveTo>
                  <a:lnTo>
                    <a:pt x="1401" y="1400"/>
                  </a:lnTo>
                  <a:lnTo>
                    <a:pt x="1" y="2170"/>
                  </a:lnTo>
                  <a:lnTo>
                    <a:pt x="1401" y="2905"/>
                  </a:lnTo>
                  <a:lnTo>
                    <a:pt x="2171" y="4305"/>
                  </a:lnTo>
                  <a:lnTo>
                    <a:pt x="2906" y="2905"/>
                  </a:lnTo>
                  <a:lnTo>
                    <a:pt x="4306" y="2170"/>
                  </a:lnTo>
                  <a:lnTo>
                    <a:pt x="2906" y="1400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1842950" y="819125"/>
              <a:ext cx="198650" cy="198650"/>
            </a:xfrm>
            <a:custGeom>
              <a:avLst/>
              <a:gdLst/>
              <a:ahLst/>
              <a:cxnLst/>
              <a:rect l="l" t="t" r="r" b="b"/>
              <a:pathLst>
                <a:path w="7946" h="7946" extrusionOk="0">
                  <a:moveTo>
                    <a:pt x="3956" y="1"/>
                  </a:moveTo>
                  <a:lnTo>
                    <a:pt x="2556" y="2556"/>
                  </a:lnTo>
                  <a:lnTo>
                    <a:pt x="0" y="3956"/>
                  </a:lnTo>
                  <a:lnTo>
                    <a:pt x="2556" y="5391"/>
                  </a:lnTo>
                  <a:lnTo>
                    <a:pt x="3956" y="7946"/>
                  </a:lnTo>
                  <a:lnTo>
                    <a:pt x="5356" y="5391"/>
                  </a:lnTo>
                  <a:lnTo>
                    <a:pt x="7946" y="3956"/>
                  </a:lnTo>
                  <a:lnTo>
                    <a:pt x="5356" y="2556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2"/>
            <p:cNvSpPr/>
            <p:nvPr/>
          </p:nvSpPr>
          <p:spPr>
            <a:xfrm>
              <a:off x="3083725" y="765750"/>
              <a:ext cx="107650" cy="106775"/>
            </a:xfrm>
            <a:custGeom>
              <a:avLst/>
              <a:gdLst/>
              <a:ahLst/>
              <a:cxnLst/>
              <a:rect l="l" t="t" r="r" b="b"/>
              <a:pathLst>
                <a:path w="4306" h="4271" extrusionOk="0">
                  <a:moveTo>
                    <a:pt x="2170" y="1"/>
                  </a:moveTo>
                  <a:lnTo>
                    <a:pt x="1400" y="1366"/>
                  </a:lnTo>
                  <a:lnTo>
                    <a:pt x="0" y="2136"/>
                  </a:lnTo>
                  <a:lnTo>
                    <a:pt x="1400" y="2871"/>
                  </a:lnTo>
                  <a:lnTo>
                    <a:pt x="2170" y="4271"/>
                  </a:lnTo>
                  <a:lnTo>
                    <a:pt x="2905" y="2871"/>
                  </a:lnTo>
                  <a:lnTo>
                    <a:pt x="4306" y="2136"/>
                  </a:lnTo>
                  <a:lnTo>
                    <a:pt x="2905" y="1366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2"/>
            <p:cNvSpPr/>
            <p:nvPr/>
          </p:nvSpPr>
          <p:spPr>
            <a:xfrm>
              <a:off x="2237575" y="2198150"/>
              <a:ext cx="106775" cy="107650"/>
            </a:xfrm>
            <a:custGeom>
              <a:avLst/>
              <a:gdLst/>
              <a:ahLst/>
              <a:cxnLst/>
              <a:rect l="l" t="t" r="r" b="b"/>
              <a:pathLst>
                <a:path w="4271" h="4306" extrusionOk="0">
                  <a:moveTo>
                    <a:pt x="2136" y="1"/>
                  </a:moveTo>
                  <a:lnTo>
                    <a:pt x="1366" y="1401"/>
                  </a:lnTo>
                  <a:lnTo>
                    <a:pt x="1" y="2171"/>
                  </a:lnTo>
                  <a:lnTo>
                    <a:pt x="1366" y="2906"/>
                  </a:lnTo>
                  <a:lnTo>
                    <a:pt x="2136" y="4306"/>
                  </a:lnTo>
                  <a:lnTo>
                    <a:pt x="2906" y="2906"/>
                  </a:lnTo>
                  <a:lnTo>
                    <a:pt x="4271" y="2171"/>
                  </a:lnTo>
                  <a:lnTo>
                    <a:pt x="2906" y="1401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2"/>
            <p:cNvSpPr/>
            <p:nvPr/>
          </p:nvSpPr>
          <p:spPr>
            <a:xfrm>
              <a:off x="3940375" y="3387325"/>
              <a:ext cx="107650" cy="106775"/>
            </a:xfrm>
            <a:custGeom>
              <a:avLst/>
              <a:gdLst/>
              <a:ahLst/>
              <a:cxnLst/>
              <a:rect l="l" t="t" r="r" b="b"/>
              <a:pathLst>
                <a:path w="4306" h="4271" extrusionOk="0">
                  <a:moveTo>
                    <a:pt x="2170" y="0"/>
                  </a:moveTo>
                  <a:lnTo>
                    <a:pt x="1400" y="1365"/>
                  </a:lnTo>
                  <a:lnTo>
                    <a:pt x="0" y="2135"/>
                  </a:lnTo>
                  <a:lnTo>
                    <a:pt x="1400" y="2905"/>
                  </a:lnTo>
                  <a:lnTo>
                    <a:pt x="2170" y="4270"/>
                  </a:lnTo>
                  <a:lnTo>
                    <a:pt x="2905" y="2905"/>
                  </a:lnTo>
                  <a:lnTo>
                    <a:pt x="4305" y="2135"/>
                  </a:lnTo>
                  <a:lnTo>
                    <a:pt x="2905" y="1365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2"/>
            <p:cNvSpPr/>
            <p:nvPr/>
          </p:nvSpPr>
          <p:spPr>
            <a:xfrm>
              <a:off x="5122525" y="1796525"/>
              <a:ext cx="106775" cy="107650"/>
            </a:xfrm>
            <a:custGeom>
              <a:avLst/>
              <a:gdLst/>
              <a:ahLst/>
              <a:cxnLst/>
              <a:rect l="l" t="t" r="r" b="b"/>
              <a:pathLst>
                <a:path w="4271" h="4306" extrusionOk="0">
                  <a:moveTo>
                    <a:pt x="2135" y="0"/>
                  </a:moveTo>
                  <a:lnTo>
                    <a:pt x="1365" y="1401"/>
                  </a:lnTo>
                  <a:lnTo>
                    <a:pt x="0" y="2136"/>
                  </a:lnTo>
                  <a:lnTo>
                    <a:pt x="1365" y="2906"/>
                  </a:lnTo>
                  <a:lnTo>
                    <a:pt x="2135" y="4306"/>
                  </a:lnTo>
                  <a:lnTo>
                    <a:pt x="2905" y="2906"/>
                  </a:lnTo>
                  <a:lnTo>
                    <a:pt x="4270" y="2136"/>
                  </a:lnTo>
                  <a:lnTo>
                    <a:pt x="2905" y="1401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43"/>
          <p:cNvSpPr/>
          <p:nvPr/>
        </p:nvSpPr>
        <p:spPr>
          <a:xfrm>
            <a:off x="4132998" y="3357724"/>
            <a:ext cx="3628500" cy="37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43"/>
          <p:cNvSpPr/>
          <p:nvPr/>
        </p:nvSpPr>
        <p:spPr>
          <a:xfrm>
            <a:off x="4113120" y="1218404"/>
            <a:ext cx="3628500" cy="37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43"/>
          <p:cNvSpPr/>
          <p:nvPr/>
        </p:nvSpPr>
        <p:spPr>
          <a:xfrm>
            <a:off x="4126372" y="2321188"/>
            <a:ext cx="3628500" cy="37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43"/>
          <p:cNvSpPr/>
          <p:nvPr/>
        </p:nvSpPr>
        <p:spPr>
          <a:xfrm>
            <a:off x="4132997" y="3357724"/>
            <a:ext cx="3400863" cy="37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43"/>
          <p:cNvSpPr/>
          <p:nvPr/>
        </p:nvSpPr>
        <p:spPr>
          <a:xfrm>
            <a:off x="3745087" y="3131983"/>
            <a:ext cx="832200" cy="83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99" name="Google Shape;1999;p43"/>
          <p:cNvSpPr txBox="1">
            <a:spLocks noGrp="1"/>
          </p:cNvSpPr>
          <p:nvPr>
            <p:ph type="title"/>
          </p:nvPr>
        </p:nvSpPr>
        <p:spPr>
          <a:xfrm>
            <a:off x="455861" y="374732"/>
            <a:ext cx="8229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Model Selection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000" name="Google Shape;2000;p43"/>
          <p:cNvSpPr/>
          <p:nvPr/>
        </p:nvSpPr>
        <p:spPr>
          <a:xfrm>
            <a:off x="4113119" y="1217574"/>
            <a:ext cx="2340689" cy="37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43"/>
          <p:cNvSpPr/>
          <p:nvPr/>
        </p:nvSpPr>
        <p:spPr>
          <a:xfrm>
            <a:off x="4126371" y="2320788"/>
            <a:ext cx="2671993" cy="37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43"/>
          <p:cNvSpPr/>
          <p:nvPr/>
        </p:nvSpPr>
        <p:spPr>
          <a:xfrm>
            <a:off x="3725209" y="989375"/>
            <a:ext cx="832200" cy="83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3" name="Google Shape;2003;p43"/>
          <p:cNvSpPr/>
          <p:nvPr/>
        </p:nvSpPr>
        <p:spPr>
          <a:xfrm>
            <a:off x="3738461" y="2093809"/>
            <a:ext cx="832200" cy="83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004" name="Google Shape;2004;p43"/>
          <p:cNvGrpSpPr/>
          <p:nvPr/>
        </p:nvGrpSpPr>
        <p:grpSpPr>
          <a:xfrm>
            <a:off x="917038" y="991951"/>
            <a:ext cx="7694232" cy="830245"/>
            <a:chOff x="724884" y="1323251"/>
            <a:chExt cx="7694232" cy="830245"/>
          </a:xfrm>
        </p:grpSpPr>
        <p:sp>
          <p:nvSpPr>
            <p:cNvPr id="2005" name="Google Shape;2005;p43"/>
            <p:cNvSpPr txBox="1"/>
            <p:nvPr/>
          </p:nvSpPr>
          <p:spPr>
            <a:xfrm>
              <a:off x="724914" y="1323251"/>
              <a:ext cx="2569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Logistic Regression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6" name="Google Shape;2006;p43"/>
            <p:cNvSpPr txBox="1"/>
            <p:nvPr/>
          </p:nvSpPr>
          <p:spPr>
            <a:xfrm>
              <a:off x="724884" y="1602097"/>
              <a:ext cx="25698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F1 Score – 0.29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ROC- AUC - 0.77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7" name="Google Shape;2007;p43"/>
            <p:cNvSpPr txBox="1"/>
            <p:nvPr/>
          </p:nvSpPr>
          <p:spPr>
            <a:xfrm>
              <a:off x="7544616" y="1564104"/>
              <a:ext cx="874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81%</a:t>
              </a:r>
              <a:endParaRPr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08" name="Google Shape;2008;p43"/>
          <p:cNvGrpSpPr/>
          <p:nvPr/>
        </p:nvGrpSpPr>
        <p:grpSpPr>
          <a:xfrm>
            <a:off x="930290" y="2094737"/>
            <a:ext cx="7694232" cy="830245"/>
            <a:chOff x="724884" y="2366403"/>
            <a:chExt cx="7694232" cy="830245"/>
          </a:xfrm>
        </p:grpSpPr>
        <p:sp>
          <p:nvSpPr>
            <p:cNvPr id="2009" name="Google Shape;2009;p43"/>
            <p:cNvSpPr txBox="1"/>
            <p:nvPr/>
          </p:nvSpPr>
          <p:spPr>
            <a:xfrm>
              <a:off x="724914" y="2366403"/>
              <a:ext cx="2569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Decision Tree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10" name="Google Shape;2010;p43"/>
            <p:cNvSpPr txBox="1"/>
            <p:nvPr/>
          </p:nvSpPr>
          <p:spPr>
            <a:xfrm>
              <a:off x="724884" y="2645248"/>
              <a:ext cx="25698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F1 Score – 0.57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ROC- AUC – 0.83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1" name="Google Shape;2011;p43"/>
            <p:cNvSpPr txBox="1"/>
            <p:nvPr/>
          </p:nvSpPr>
          <p:spPr>
            <a:xfrm>
              <a:off x="7544616" y="2607254"/>
              <a:ext cx="874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86%</a:t>
              </a:r>
              <a:endParaRPr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12" name="Google Shape;2012;p43"/>
          <p:cNvGrpSpPr/>
          <p:nvPr/>
        </p:nvGrpSpPr>
        <p:grpSpPr>
          <a:xfrm>
            <a:off x="936916" y="3131263"/>
            <a:ext cx="7694232" cy="830245"/>
            <a:chOff x="724884" y="3409555"/>
            <a:chExt cx="7694232" cy="830245"/>
          </a:xfrm>
        </p:grpSpPr>
        <p:sp>
          <p:nvSpPr>
            <p:cNvPr id="2013" name="Google Shape;2013;p43"/>
            <p:cNvSpPr txBox="1"/>
            <p:nvPr/>
          </p:nvSpPr>
          <p:spPr>
            <a:xfrm>
              <a:off x="724914" y="3409555"/>
              <a:ext cx="2569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  <a:highlight>
                    <a:srgbClr val="FFFF00"/>
                  </a:highlight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Random Forest</a:t>
              </a:r>
              <a:endParaRPr sz="1800" b="1" dirty="0">
                <a:solidFill>
                  <a:schemeClr val="dk1"/>
                </a:solidFill>
                <a:highlight>
                  <a:srgbClr val="FFFF00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14" name="Google Shape;2014;p43"/>
            <p:cNvSpPr txBox="1"/>
            <p:nvPr/>
          </p:nvSpPr>
          <p:spPr>
            <a:xfrm>
              <a:off x="724884" y="3688400"/>
              <a:ext cx="25698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F1 Score – 0.58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ROC- AUC – 0.85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5" name="Google Shape;2015;p43"/>
            <p:cNvSpPr txBox="1"/>
            <p:nvPr/>
          </p:nvSpPr>
          <p:spPr>
            <a:xfrm>
              <a:off x="7544616" y="3650416"/>
              <a:ext cx="874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91%</a:t>
              </a:r>
              <a:endParaRPr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" name="Google Shape;1995;p43">
            <a:extLst>
              <a:ext uri="{FF2B5EF4-FFF2-40B4-BE49-F238E27FC236}">
                <a16:creationId xmlns:a16="http://schemas.microsoft.com/office/drawing/2014/main" id="{1DCCE74A-E5B3-E7DB-C123-5CB7FD0E360C}"/>
              </a:ext>
            </a:extLst>
          </p:cNvPr>
          <p:cNvSpPr/>
          <p:nvPr/>
        </p:nvSpPr>
        <p:spPr>
          <a:xfrm>
            <a:off x="4179382" y="4425426"/>
            <a:ext cx="3628500" cy="37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000;p43">
            <a:extLst>
              <a:ext uri="{FF2B5EF4-FFF2-40B4-BE49-F238E27FC236}">
                <a16:creationId xmlns:a16="http://schemas.microsoft.com/office/drawing/2014/main" id="{7978C36F-590F-5F48-D4D9-AB99C421C0D7}"/>
              </a:ext>
            </a:extLst>
          </p:cNvPr>
          <p:cNvSpPr/>
          <p:nvPr/>
        </p:nvSpPr>
        <p:spPr>
          <a:xfrm>
            <a:off x="4179381" y="4424596"/>
            <a:ext cx="2744879" cy="37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02;p43">
            <a:extLst>
              <a:ext uri="{FF2B5EF4-FFF2-40B4-BE49-F238E27FC236}">
                <a16:creationId xmlns:a16="http://schemas.microsoft.com/office/drawing/2014/main" id="{786C0B92-1887-9124-9DA6-E46F440AF3FF}"/>
              </a:ext>
            </a:extLst>
          </p:cNvPr>
          <p:cNvSpPr/>
          <p:nvPr/>
        </p:nvSpPr>
        <p:spPr>
          <a:xfrm>
            <a:off x="3791471" y="4196397"/>
            <a:ext cx="832200" cy="83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2011;p43">
            <a:extLst>
              <a:ext uri="{FF2B5EF4-FFF2-40B4-BE49-F238E27FC236}">
                <a16:creationId xmlns:a16="http://schemas.microsoft.com/office/drawing/2014/main" id="{4B751950-AC13-C455-0238-9DE209AA2AAE}"/>
              </a:ext>
            </a:extLst>
          </p:cNvPr>
          <p:cNvSpPr txBox="1"/>
          <p:nvPr/>
        </p:nvSpPr>
        <p:spPr>
          <a:xfrm>
            <a:off x="7756648" y="4415909"/>
            <a:ext cx="874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87%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" name="Google Shape;2012;p43">
            <a:extLst>
              <a:ext uri="{FF2B5EF4-FFF2-40B4-BE49-F238E27FC236}">
                <a16:creationId xmlns:a16="http://schemas.microsoft.com/office/drawing/2014/main" id="{76F75D61-596B-13E2-AF41-673C6BD90CE0}"/>
              </a:ext>
            </a:extLst>
          </p:cNvPr>
          <p:cNvGrpSpPr/>
          <p:nvPr/>
        </p:nvGrpSpPr>
        <p:grpSpPr>
          <a:xfrm>
            <a:off x="917038" y="4250296"/>
            <a:ext cx="2589678" cy="805973"/>
            <a:chOff x="552606" y="4376188"/>
            <a:chExt cx="2589678" cy="805973"/>
          </a:xfrm>
        </p:grpSpPr>
        <p:sp>
          <p:nvSpPr>
            <p:cNvPr id="11" name="Google Shape;2013;p43">
              <a:extLst>
                <a:ext uri="{FF2B5EF4-FFF2-40B4-BE49-F238E27FC236}">
                  <a16:creationId xmlns:a16="http://schemas.microsoft.com/office/drawing/2014/main" id="{991A4A5C-5520-0EEF-CA83-03E383168CAE}"/>
                </a:ext>
              </a:extLst>
            </p:cNvPr>
            <p:cNvSpPr txBox="1"/>
            <p:nvPr/>
          </p:nvSpPr>
          <p:spPr>
            <a:xfrm>
              <a:off x="552606" y="4376188"/>
              <a:ext cx="2569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Gradient Boosting 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" name="Google Shape;2014;p43">
              <a:extLst>
                <a:ext uri="{FF2B5EF4-FFF2-40B4-BE49-F238E27FC236}">
                  <a16:creationId xmlns:a16="http://schemas.microsoft.com/office/drawing/2014/main" id="{997AC63E-F24D-9053-1FC9-6AD05FEF9AD6}"/>
                </a:ext>
              </a:extLst>
            </p:cNvPr>
            <p:cNvSpPr txBox="1"/>
            <p:nvPr/>
          </p:nvSpPr>
          <p:spPr>
            <a:xfrm>
              <a:off x="572484" y="4630761"/>
              <a:ext cx="25698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F1 Score – 0.58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ROC- AUC – 0.85</a:t>
              </a:r>
            </a:p>
          </p:txBody>
        </p:sp>
      </p:grpSp>
      <p:pic>
        <p:nvPicPr>
          <p:cNvPr id="16" name="Picture 15" descr="Cry Panda">
            <a:extLst>
              <a:ext uri="{FF2B5EF4-FFF2-40B4-BE49-F238E27FC236}">
                <a16:creationId xmlns:a16="http://schemas.microsoft.com/office/drawing/2014/main" id="{2C73677F-9FEE-7926-B45D-CF98F8AD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471" y="1087623"/>
            <a:ext cx="674512" cy="674512"/>
          </a:xfrm>
          <a:prstGeom prst="rect">
            <a:avLst/>
          </a:prstGeom>
        </p:spPr>
      </p:pic>
      <p:pic>
        <p:nvPicPr>
          <p:cNvPr id="18" name="Picture 17" descr="Shock Panda">
            <a:extLst>
              <a:ext uri="{FF2B5EF4-FFF2-40B4-BE49-F238E27FC236}">
                <a16:creationId xmlns:a16="http://schemas.microsoft.com/office/drawing/2014/main" id="{E78DFCD4-D0C7-5DEC-E0D0-8A5C4E76F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29" y="2188850"/>
            <a:ext cx="670063" cy="670063"/>
          </a:xfrm>
          <a:prstGeom prst="rect">
            <a:avLst/>
          </a:prstGeom>
        </p:spPr>
      </p:pic>
      <p:pic>
        <p:nvPicPr>
          <p:cNvPr id="19" name="Picture 18" descr="Shock Panda">
            <a:extLst>
              <a:ext uri="{FF2B5EF4-FFF2-40B4-BE49-F238E27FC236}">
                <a16:creationId xmlns:a16="http://schemas.microsoft.com/office/drawing/2014/main" id="{B1C42F71-7D97-7BC6-7C72-099B2850B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539" y="4285902"/>
            <a:ext cx="670063" cy="670063"/>
          </a:xfrm>
          <a:prstGeom prst="rect">
            <a:avLst/>
          </a:prstGeom>
        </p:spPr>
      </p:pic>
      <p:pic>
        <p:nvPicPr>
          <p:cNvPr id="21" name="Picture 20" descr="Happy Panda">
            <a:extLst>
              <a:ext uri="{FF2B5EF4-FFF2-40B4-BE49-F238E27FC236}">
                <a16:creationId xmlns:a16="http://schemas.microsoft.com/office/drawing/2014/main" id="{C54B8D00-2C41-D155-2647-2107030EC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529" y="3220495"/>
            <a:ext cx="704601" cy="7046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31B8-6662-75BC-6F08-3604E220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327"/>
            <a:ext cx="8229600" cy="320100"/>
          </a:xfrm>
        </p:spPr>
        <p:txBody>
          <a:bodyPr/>
          <a:lstStyle/>
          <a:p>
            <a:r>
              <a:rPr lang="en" dirty="0">
                <a:solidFill>
                  <a:schemeClr val="dk1"/>
                </a:solidFill>
              </a:rPr>
              <a:t>Model Insights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CE776-86C1-1814-9863-08CD3530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999219"/>
            <a:ext cx="4340087" cy="2458315"/>
          </a:xfrm>
          <a:prstGeom prst="rect">
            <a:avLst/>
          </a:prstGeom>
        </p:spPr>
      </p:pic>
      <p:sp>
        <p:nvSpPr>
          <p:cNvPr id="9" name="Google Shape;3154;p55">
            <a:extLst>
              <a:ext uri="{FF2B5EF4-FFF2-40B4-BE49-F238E27FC236}">
                <a16:creationId xmlns:a16="http://schemas.microsoft.com/office/drawing/2014/main" id="{026DDEDA-6D6C-5DB1-E213-7DFE9779ED45}"/>
              </a:ext>
            </a:extLst>
          </p:cNvPr>
          <p:cNvSpPr/>
          <p:nvPr/>
        </p:nvSpPr>
        <p:spPr>
          <a:xfrm>
            <a:off x="205408" y="3511827"/>
            <a:ext cx="8653670" cy="15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160450" bIns="91425" anchor="ctr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 is the most influential feature. 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Products is the second most important feature. 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Balance also has a high importance score.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Gender_Male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Geography_Spain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HasCrCard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have the least importance.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32CA2-02B3-3BFC-B85C-B651935B67BA}"/>
              </a:ext>
            </a:extLst>
          </p:cNvPr>
          <p:cNvSpPr txBox="1"/>
          <p:nvPr/>
        </p:nvSpPr>
        <p:spPr>
          <a:xfrm>
            <a:off x="6486937" y="1183656"/>
            <a:ext cx="61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0.29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D3058-BBCE-F290-4919-A6AA505AA194}"/>
              </a:ext>
            </a:extLst>
          </p:cNvPr>
          <p:cNvSpPr txBox="1"/>
          <p:nvPr/>
        </p:nvSpPr>
        <p:spPr>
          <a:xfrm>
            <a:off x="5350564" y="1397767"/>
            <a:ext cx="61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0.19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D1283-90C9-404E-0E53-E8C641B9B56C}"/>
              </a:ext>
            </a:extLst>
          </p:cNvPr>
          <p:cNvSpPr txBox="1"/>
          <p:nvPr/>
        </p:nvSpPr>
        <p:spPr>
          <a:xfrm>
            <a:off x="4532240" y="1562364"/>
            <a:ext cx="61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0.12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FCCFD-6DA1-30BC-F38F-CC0029A26647}"/>
              </a:ext>
            </a:extLst>
          </p:cNvPr>
          <p:cNvSpPr txBox="1"/>
          <p:nvPr/>
        </p:nvSpPr>
        <p:spPr>
          <a:xfrm>
            <a:off x="4263887" y="1724379"/>
            <a:ext cx="61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0.09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042EC-9033-6BC9-8233-C5A164F5C9F2}"/>
              </a:ext>
            </a:extLst>
          </p:cNvPr>
          <p:cNvSpPr txBox="1"/>
          <p:nvPr/>
        </p:nvSpPr>
        <p:spPr>
          <a:xfrm>
            <a:off x="4263887" y="1918894"/>
            <a:ext cx="61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0.09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4857-4D15-E5C1-4F51-6AA922CB7ACF}"/>
              </a:ext>
            </a:extLst>
          </p:cNvPr>
          <p:cNvSpPr txBox="1"/>
          <p:nvPr/>
        </p:nvSpPr>
        <p:spPr>
          <a:xfrm>
            <a:off x="3849756" y="2076598"/>
            <a:ext cx="61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0.058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22161-D6FF-1DAE-5644-9D51925E7ED8}"/>
              </a:ext>
            </a:extLst>
          </p:cNvPr>
          <p:cNvSpPr txBox="1"/>
          <p:nvPr/>
        </p:nvSpPr>
        <p:spPr>
          <a:xfrm>
            <a:off x="3849756" y="2271113"/>
            <a:ext cx="61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0.056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523811-1B4E-C60B-945C-D949587036E8}"/>
              </a:ext>
            </a:extLst>
          </p:cNvPr>
          <p:cNvSpPr txBox="1"/>
          <p:nvPr/>
        </p:nvSpPr>
        <p:spPr>
          <a:xfrm>
            <a:off x="3588023" y="2444587"/>
            <a:ext cx="61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0.03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42FE00-A8FF-6BEB-EA15-9073C718DBE0}"/>
              </a:ext>
            </a:extLst>
          </p:cNvPr>
          <p:cNvSpPr txBox="1"/>
          <p:nvPr/>
        </p:nvSpPr>
        <p:spPr>
          <a:xfrm>
            <a:off x="3390897" y="2621939"/>
            <a:ext cx="61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0.02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D50E0-65C9-125C-C4B1-F7071B445EAF}"/>
              </a:ext>
            </a:extLst>
          </p:cNvPr>
          <p:cNvSpPr txBox="1"/>
          <p:nvPr/>
        </p:nvSpPr>
        <p:spPr>
          <a:xfrm>
            <a:off x="3286534" y="2795413"/>
            <a:ext cx="61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0.01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CA5DE-875E-87B7-C107-746D0969FFCD}"/>
              </a:ext>
            </a:extLst>
          </p:cNvPr>
          <p:cNvSpPr txBox="1"/>
          <p:nvPr/>
        </p:nvSpPr>
        <p:spPr>
          <a:xfrm>
            <a:off x="3279910" y="2960868"/>
            <a:ext cx="6162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0.01</a:t>
            </a:r>
          </a:p>
        </p:txBody>
      </p:sp>
    </p:spTree>
    <p:extLst>
      <p:ext uri="{BB962C8B-B14F-4D97-AF65-F5344CB8AC3E}">
        <p14:creationId xmlns:p14="http://schemas.microsoft.com/office/powerpoint/2010/main" val="2729977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1"/>
          <p:cNvSpPr txBox="1">
            <a:spLocks noGrp="1"/>
          </p:cNvSpPr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Recommendations and Next Steps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070" name="Google Shape;1070;p31"/>
          <p:cNvGrpSpPr/>
          <p:nvPr/>
        </p:nvGrpSpPr>
        <p:grpSpPr>
          <a:xfrm>
            <a:off x="3311699" y="1539837"/>
            <a:ext cx="2528812" cy="2520845"/>
            <a:chOff x="3503629" y="1530312"/>
            <a:chExt cx="2528812" cy="2520845"/>
          </a:xfrm>
        </p:grpSpPr>
        <p:sp>
          <p:nvSpPr>
            <p:cNvPr id="1071" name="Google Shape;1071;p31"/>
            <p:cNvSpPr/>
            <p:nvPr/>
          </p:nvSpPr>
          <p:spPr>
            <a:xfrm>
              <a:off x="3503629" y="2163084"/>
              <a:ext cx="1258716" cy="1190430"/>
            </a:xfrm>
            <a:custGeom>
              <a:avLst/>
              <a:gdLst/>
              <a:ahLst/>
              <a:cxnLst/>
              <a:rect l="l" t="t" r="r" b="b"/>
              <a:pathLst>
                <a:path w="314" h="297" extrusionOk="0">
                  <a:moveTo>
                    <a:pt x="314" y="157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0" y="95"/>
                    <a:pt x="14" y="222"/>
                    <a:pt x="70" y="297"/>
                  </a:cubicBezTo>
                  <a:lnTo>
                    <a:pt x="314" y="1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3680032" y="2792442"/>
              <a:ext cx="1085727" cy="1174497"/>
            </a:xfrm>
            <a:custGeom>
              <a:avLst/>
              <a:gdLst/>
              <a:ahLst/>
              <a:cxnLst/>
              <a:rect l="l" t="t" r="r" b="b"/>
              <a:pathLst>
                <a:path w="271" h="293" extrusionOk="0">
                  <a:moveTo>
                    <a:pt x="271" y="0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61" y="243"/>
                    <a:pt x="178" y="293"/>
                    <a:pt x="271" y="282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4770311" y="2792442"/>
              <a:ext cx="977610" cy="1258715"/>
            </a:xfrm>
            <a:custGeom>
              <a:avLst/>
              <a:gdLst/>
              <a:ahLst/>
              <a:cxnLst/>
              <a:rect l="l" t="t" r="r" b="b"/>
              <a:pathLst>
                <a:path w="244" h="314" extrusionOk="0">
                  <a:moveTo>
                    <a:pt x="0" y="0"/>
                  </a:moveTo>
                  <a:cubicBezTo>
                    <a:pt x="0" y="314"/>
                    <a:pt x="0" y="314"/>
                    <a:pt x="0" y="314"/>
                  </a:cubicBezTo>
                  <a:cubicBezTo>
                    <a:pt x="104" y="303"/>
                    <a:pt x="206" y="228"/>
                    <a:pt x="244" y="1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4773726" y="2227955"/>
              <a:ext cx="1258715" cy="1189293"/>
            </a:xfrm>
            <a:custGeom>
              <a:avLst/>
              <a:gdLst/>
              <a:ahLst/>
              <a:cxnLst/>
              <a:rect l="l" t="t" r="r" b="b"/>
              <a:pathLst>
                <a:path w="314" h="297" extrusionOk="0">
                  <a:moveTo>
                    <a:pt x="0" y="140"/>
                  </a:moveTo>
                  <a:cubicBezTo>
                    <a:pt x="271" y="297"/>
                    <a:pt x="271" y="297"/>
                    <a:pt x="271" y="297"/>
                  </a:cubicBezTo>
                  <a:cubicBezTo>
                    <a:pt x="314" y="202"/>
                    <a:pt x="299" y="75"/>
                    <a:pt x="244" y="0"/>
                  </a:cubicBezTo>
                  <a:lnTo>
                    <a:pt x="0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4770311" y="1614530"/>
              <a:ext cx="1089142" cy="1169945"/>
            </a:xfrm>
            <a:custGeom>
              <a:avLst/>
              <a:gdLst/>
              <a:ahLst/>
              <a:cxnLst/>
              <a:rect l="l" t="t" r="r" b="b"/>
              <a:pathLst>
                <a:path w="272" h="292" extrusionOk="0">
                  <a:moveTo>
                    <a:pt x="0" y="292"/>
                  </a:moveTo>
                  <a:cubicBezTo>
                    <a:pt x="272" y="136"/>
                    <a:pt x="272" y="136"/>
                    <a:pt x="272" y="136"/>
                  </a:cubicBezTo>
                  <a:cubicBezTo>
                    <a:pt x="210" y="51"/>
                    <a:pt x="94" y="0"/>
                    <a:pt x="0" y="11"/>
                  </a:cubicBezTo>
                  <a:lnTo>
                    <a:pt x="0" y="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3788149" y="1530312"/>
              <a:ext cx="977610" cy="1257577"/>
            </a:xfrm>
            <a:custGeom>
              <a:avLst/>
              <a:gdLst/>
              <a:ahLst/>
              <a:cxnLst/>
              <a:rect l="l" t="t" r="r" b="b"/>
              <a:pathLst>
                <a:path w="244" h="314" extrusionOk="0">
                  <a:moveTo>
                    <a:pt x="244" y="314"/>
                  </a:moveTo>
                  <a:cubicBezTo>
                    <a:pt x="244" y="0"/>
                    <a:pt x="244" y="0"/>
                    <a:pt x="244" y="0"/>
                  </a:cubicBezTo>
                  <a:cubicBezTo>
                    <a:pt x="140" y="10"/>
                    <a:pt x="38" y="86"/>
                    <a:pt x="0" y="172"/>
                  </a:cubicBezTo>
                  <a:lnTo>
                    <a:pt x="244" y="3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4097817" y="2122338"/>
              <a:ext cx="1340280" cy="134028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8" name="Google Shape;1078;p31"/>
          <p:cNvGrpSpPr/>
          <p:nvPr/>
        </p:nvGrpSpPr>
        <p:grpSpPr>
          <a:xfrm>
            <a:off x="5413079" y="1128681"/>
            <a:ext cx="3141116" cy="861607"/>
            <a:chOff x="5413079" y="1128681"/>
            <a:chExt cx="3141116" cy="861607"/>
          </a:xfrm>
        </p:grpSpPr>
        <p:sp>
          <p:nvSpPr>
            <p:cNvPr id="1079" name="Google Shape;1079;p31"/>
            <p:cNvSpPr txBox="1"/>
            <p:nvPr/>
          </p:nvSpPr>
          <p:spPr>
            <a:xfrm flipH="1">
              <a:off x="5413079" y="1128681"/>
              <a:ext cx="3141116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Enhanced Customer Experience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0" name="Google Shape;1080;p31"/>
            <p:cNvSpPr txBox="1"/>
            <p:nvPr/>
          </p:nvSpPr>
          <p:spPr>
            <a:xfrm flipH="1">
              <a:off x="6396295" y="1441588"/>
              <a:ext cx="2157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Regular customer feedback surveys, reduce wait times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1" name="Google Shape;1081;p31"/>
          <p:cNvGrpSpPr/>
          <p:nvPr/>
        </p:nvGrpSpPr>
        <p:grpSpPr>
          <a:xfrm>
            <a:off x="5195029" y="3561799"/>
            <a:ext cx="3359166" cy="873288"/>
            <a:chOff x="5195029" y="3561799"/>
            <a:chExt cx="3359166" cy="873288"/>
          </a:xfrm>
        </p:grpSpPr>
        <p:sp>
          <p:nvSpPr>
            <p:cNvPr id="1082" name="Google Shape;1082;p31"/>
            <p:cNvSpPr txBox="1"/>
            <p:nvPr/>
          </p:nvSpPr>
          <p:spPr>
            <a:xfrm flipH="1">
              <a:off x="5195029" y="3561799"/>
              <a:ext cx="3359166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Strengthen customer relationship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3" name="Google Shape;1083;p31"/>
            <p:cNvSpPr txBox="1"/>
            <p:nvPr/>
          </p:nvSpPr>
          <p:spPr>
            <a:xfrm flipH="1">
              <a:off x="6396295" y="3886387"/>
              <a:ext cx="2157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inancial education, transparent communication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4" name="Google Shape;1084;p31"/>
          <p:cNvGrpSpPr/>
          <p:nvPr/>
        </p:nvGrpSpPr>
        <p:grpSpPr>
          <a:xfrm>
            <a:off x="5331500" y="2341328"/>
            <a:ext cx="3222695" cy="869431"/>
            <a:chOff x="5331500" y="2341326"/>
            <a:chExt cx="3222695" cy="869431"/>
          </a:xfrm>
        </p:grpSpPr>
        <p:sp>
          <p:nvSpPr>
            <p:cNvPr id="1085" name="Google Shape;1085;p31"/>
            <p:cNvSpPr txBox="1"/>
            <p:nvPr/>
          </p:nvSpPr>
          <p:spPr>
            <a:xfrm flipH="1">
              <a:off x="5331500" y="2341326"/>
              <a:ext cx="3222695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Regularly tracking customer metrics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6" name="Google Shape;1086;p31"/>
            <p:cNvSpPr txBox="1"/>
            <p:nvPr/>
          </p:nvSpPr>
          <p:spPr>
            <a:xfrm flipH="1">
              <a:off x="6396295" y="2662057"/>
              <a:ext cx="2157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pdating customer demographics and model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87" name="Google Shape;1087;p31"/>
          <p:cNvSpPr/>
          <p:nvPr/>
        </p:nvSpPr>
        <p:spPr>
          <a:xfrm>
            <a:off x="8554205" y="1243581"/>
            <a:ext cx="118800" cy="11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1"/>
          <p:cNvSpPr/>
          <p:nvPr/>
        </p:nvSpPr>
        <p:spPr>
          <a:xfrm>
            <a:off x="8554205" y="2456226"/>
            <a:ext cx="118800" cy="11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1"/>
          <p:cNvSpPr/>
          <p:nvPr/>
        </p:nvSpPr>
        <p:spPr>
          <a:xfrm>
            <a:off x="8554205" y="3676699"/>
            <a:ext cx="118800" cy="118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31"/>
          <p:cNvGrpSpPr/>
          <p:nvPr/>
        </p:nvGrpSpPr>
        <p:grpSpPr>
          <a:xfrm>
            <a:off x="589800" y="1128681"/>
            <a:ext cx="3204893" cy="861619"/>
            <a:chOff x="589800" y="1128681"/>
            <a:chExt cx="3204893" cy="861619"/>
          </a:xfrm>
        </p:grpSpPr>
        <p:sp>
          <p:nvSpPr>
            <p:cNvPr id="1091" name="Google Shape;1091;p31"/>
            <p:cNvSpPr txBox="1"/>
            <p:nvPr/>
          </p:nvSpPr>
          <p:spPr>
            <a:xfrm>
              <a:off x="589805" y="1128681"/>
              <a:ext cx="3204888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Specialised products and Services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2" name="Google Shape;1092;p31"/>
            <p:cNvSpPr txBox="1"/>
            <p:nvPr/>
          </p:nvSpPr>
          <p:spPr>
            <a:xfrm>
              <a:off x="589800" y="1441600"/>
              <a:ext cx="2953789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Products aimed at retaining older customers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31"/>
          <p:cNvGrpSpPr/>
          <p:nvPr/>
        </p:nvGrpSpPr>
        <p:grpSpPr>
          <a:xfrm>
            <a:off x="589801" y="3561799"/>
            <a:ext cx="2159704" cy="873280"/>
            <a:chOff x="589801" y="3561799"/>
            <a:chExt cx="2159704" cy="873280"/>
          </a:xfrm>
        </p:grpSpPr>
        <p:sp>
          <p:nvSpPr>
            <p:cNvPr id="1094" name="Google Shape;1094;p31"/>
            <p:cNvSpPr txBox="1"/>
            <p:nvPr/>
          </p:nvSpPr>
          <p:spPr>
            <a:xfrm>
              <a:off x="589805" y="3561799"/>
              <a:ext cx="2159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Localised strategies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5" name="Google Shape;1095;p31"/>
            <p:cNvSpPr txBox="1"/>
            <p:nvPr/>
          </p:nvSpPr>
          <p:spPr>
            <a:xfrm>
              <a:off x="589801" y="3886380"/>
              <a:ext cx="21597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Focus specially on Germany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6" name="Google Shape;1096;p31"/>
          <p:cNvGrpSpPr/>
          <p:nvPr/>
        </p:nvGrpSpPr>
        <p:grpSpPr>
          <a:xfrm>
            <a:off x="589801" y="2341333"/>
            <a:ext cx="2433364" cy="869434"/>
            <a:chOff x="589801" y="2341326"/>
            <a:chExt cx="2433364" cy="869434"/>
          </a:xfrm>
        </p:grpSpPr>
        <p:sp>
          <p:nvSpPr>
            <p:cNvPr id="1097" name="Google Shape;1097;p31"/>
            <p:cNvSpPr txBox="1"/>
            <p:nvPr/>
          </p:nvSpPr>
          <p:spPr>
            <a:xfrm>
              <a:off x="589805" y="2341326"/>
              <a:ext cx="243336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Cross-selling strategies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8" name="Google Shape;1098;p31"/>
            <p:cNvSpPr txBox="1"/>
            <p:nvPr/>
          </p:nvSpPr>
          <p:spPr>
            <a:xfrm>
              <a:off x="589801" y="2662060"/>
              <a:ext cx="21597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Increase product holding per customer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99" name="Google Shape;1099;p31"/>
          <p:cNvSpPr/>
          <p:nvPr/>
        </p:nvSpPr>
        <p:spPr>
          <a:xfrm flipH="1">
            <a:off x="470995" y="1243581"/>
            <a:ext cx="118800" cy="11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1"/>
          <p:cNvSpPr/>
          <p:nvPr/>
        </p:nvSpPr>
        <p:spPr>
          <a:xfrm flipH="1">
            <a:off x="470995" y="2456226"/>
            <a:ext cx="118800" cy="1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31"/>
          <p:cNvSpPr/>
          <p:nvPr/>
        </p:nvSpPr>
        <p:spPr>
          <a:xfrm flipH="1">
            <a:off x="470995" y="3676699"/>
            <a:ext cx="118800" cy="11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p31"/>
          <p:cNvGrpSpPr/>
          <p:nvPr/>
        </p:nvGrpSpPr>
        <p:grpSpPr>
          <a:xfrm>
            <a:off x="4015829" y="1825312"/>
            <a:ext cx="245361" cy="320054"/>
            <a:chOff x="1107000" y="1744150"/>
            <a:chExt cx="305975" cy="380700"/>
          </a:xfrm>
        </p:grpSpPr>
        <p:sp>
          <p:nvSpPr>
            <p:cNvPr id="1103" name="Google Shape;1103;p31"/>
            <p:cNvSpPr/>
            <p:nvPr/>
          </p:nvSpPr>
          <p:spPr>
            <a:xfrm>
              <a:off x="1107000" y="1830475"/>
              <a:ext cx="35450" cy="10975"/>
            </a:xfrm>
            <a:custGeom>
              <a:avLst/>
              <a:gdLst/>
              <a:ahLst/>
              <a:cxnLst/>
              <a:rect l="l" t="t" r="r" b="b"/>
              <a:pathLst>
                <a:path w="1418" h="439" extrusionOk="0">
                  <a:moveTo>
                    <a:pt x="207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1" y="129"/>
                  </a:lnTo>
                  <a:lnTo>
                    <a:pt x="1" y="206"/>
                  </a:lnTo>
                  <a:lnTo>
                    <a:pt x="1" y="309"/>
                  </a:lnTo>
                  <a:lnTo>
                    <a:pt x="52" y="387"/>
                  </a:lnTo>
                  <a:lnTo>
                    <a:pt x="130" y="412"/>
                  </a:lnTo>
                  <a:lnTo>
                    <a:pt x="207" y="438"/>
                  </a:lnTo>
                  <a:lnTo>
                    <a:pt x="1212" y="438"/>
                  </a:lnTo>
                  <a:lnTo>
                    <a:pt x="1289" y="412"/>
                  </a:lnTo>
                  <a:lnTo>
                    <a:pt x="1366" y="387"/>
                  </a:lnTo>
                  <a:lnTo>
                    <a:pt x="1418" y="309"/>
                  </a:lnTo>
                  <a:lnTo>
                    <a:pt x="1418" y="206"/>
                  </a:lnTo>
                  <a:lnTo>
                    <a:pt x="1418" y="129"/>
                  </a:lnTo>
                  <a:lnTo>
                    <a:pt x="1366" y="52"/>
                  </a:lnTo>
                  <a:lnTo>
                    <a:pt x="1289" y="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1130200" y="1904550"/>
              <a:ext cx="32225" cy="23200"/>
            </a:xfrm>
            <a:custGeom>
              <a:avLst/>
              <a:gdLst/>
              <a:ahLst/>
              <a:cxnLst/>
              <a:rect l="l" t="t" r="r" b="b"/>
              <a:pathLst>
                <a:path w="1289" h="928" extrusionOk="0">
                  <a:moveTo>
                    <a:pt x="1031" y="0"/>
                  </a:moveTo>
                  <a:lnTo>
                    <a:pt x="954" y="26"/>
                  </a:lnTo>
                  <a:lnTo>
                    <a:pt x="103" y="515"/>
                  </a:lnTo>
                  <a:lnTo>
                    <a:pt x="26" y="567"/>
                  </a:lnTo>
                  <a:lnTo>
                    <a:pt x="0" y="644"/>
                  </a:lnTo>
                  <a:lnTo>
                    <a:pt x="0" y="722"/>
                  </a:lnTo>
                  <a:lnTo>
                    <a:pt x="26" y="825"/>
                  </a:lnTo>
                  <a:lnTo>
                    <a:pt x="52" y="876"/>
                  </a:lnTo>
                  <a:lnTo>
                    <a:pt x="103" y="902"/>
                  </a:lnTo>
                  <a:lnTo>
                    <a:pt x="206" y="928"/>
                  </a:lnTo>
                  <a:lnTo>
                    <a:pt x="258" y="928"/>
                  </a:lnTo>
                  <a:lnTo>
                    <a:pt x="335" y="902"/>
                  </a:lnTo>
                  <a:lnTo>
                    <a:pt x="1185" y="412"/>
                  </a:lnTo>
                  <a:lnTo>
                    <a:pt x="1237" y="335"/>
                  </a:lnTo>
                  <a:lnTo>
                    <a:pt x="1289" y="258"/>
                  </a:lnTo>
                  <a:lnTo>
                    <a:pt x="1289" y="180"/>
                  </a:lnTo>
                  <a:lnTo>
                    <a:pt x="1263" y="103"/>
                  </a:lnTo>
                  <a:lnTo>
                    <a:pt x="1211" y="26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1357575" y="1904550"/>
              <a:ext cx="32875" cy="23200"/>
            </a:xfrm>
            <a:custGeom>
              <a:avLst/>
              <a:gdLst/>
              <a:ahLst/>
              <a:cxnLst/>
              <a:rect l="l" t="t" r="r" b="b"/>
              <a:pathLst>
                <a:path w="1315" h="928" extrusionOk="0">
                  <a:moveTo>
                    <a:pt x="180" y="0"/>
                  </a:moveTo>
                  <a:lnTo>
                    <a:pt x="103" y="26"/>
                  </a:lnTo>
                  <a:lnTo>
                    <a:pt x="26" y="103"/>
                  </a:lnTo>
                  <a:lnTo>
                    <a:pt x="0" y="180"/>
                  </a:lnTo>
                  <a:lnTo>
                    <a:pt x="0" y="258"/>
                  </a:lnTo>
                  <a:lnTo>
                    <a:pt x="52" y="335"/>
                  </a:lnTo>
                  <a:lnTo>
                    <a:pt x="103" y="412"/>
                  </a:lnTo>
                  <a:lnTo>
                    <a:pt x="979" y="902"/>
                  </a:lnTo>
                  <a:lnTo>
                    <a:pt x="1031" y="928"/>
                  </a:lnTo>
                  <a:lnTo>
                    <a:pt x="1082" y="928"/>
                  </a:lnTo>
                  <a:lnTo>
                    <a:pt x="1185" y="902"/>
                  </a:lnTo>
                  <a:lnTo>
                    <a:pt x="1237" y="876"/>
                  </a:lnTo>
                  <a:lnTo>
                    <a:pt x="1263" y="825"/>
                  </a:lnTo>
                  <a:lnTo>
                    <a:pt x="1314" y="722"/>
                  </a:lnTo>
                  <a:lnTo>
                    <a:pt x="1288" y="644"/>
                  </a:lnTo>
                  <a:lnTo>
                    <a:pt x="1263" y="567"/>
                  </a:lnTo>
                  <a:lnTo>
                    <a:pt x="1185" y="515"/>
                  </a:lnTo>
                  <a:lnTo>
                    <a:pt x="335" y="26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1377525" y="1830475"/>
              <a:ext cx="35450" cy="10975"/>
            </a:xfrm>
            <a:custGeom>
              <a:avLst/>
              <a:gdLst/>
              <a:ahLst/>
              <a:cxnLst/>
              <a:rect l="l" t="t" r="r" b="b"/>
              <a:pathLst>
                <a:path w="1418" h="439" extrusionOk="0">
                  <a:moveTo>
                    <a:pt x="233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7" y="129"/>
                  </a:lnTo>
                  <a:lnTo>
                    <a:pt x="1" y="206"/>
                  </a:lnTo>
                  <a:lnTo>
                    <a:pt x="27" y="309"/>
                  </a:lnTo>
                  <a:lnTo>
                    <a:pt x="52" y="387"/>
                  </a:lnTo>
                  <a:lnTo>
                    <a:pt x="130" y="412"/>
                  </a:lnTo>
                  <a:lnTo>
                    <a:pt x="233" y="438"/>
                  </a:lnTo>
                  <a:lnTo>
                    <a:pt x="1212" y="438"/>
                  </a:lnTo>
                  <a:lnTo>
                    <a:pt x="1289" y="412"/>
                  </a:lnTo>
                  <a:lnTo>
                    <a:pt x="1366" y="387"/>
                  </a:lnTo>
                  <a:lnTo>
                    <a:pt x="1418" y="309"/>
                  </a:lnTo>
                  <a:lnTo>
                    <a:pt x="1418" y="206"/>
                  </a:lnTo>
                  <a:lnTo>
                    <a:pt x="1418" y="129"/>
                  </a:lnTo>
                  <a:lnTo>
                    <a:pt x="1366" y="52"/>
                  </a:lnTo>
                  <a:lnTo>
                    <a:pt x="1289" y="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1357575" y="1744150"/>
              <a:ext cx="32875" cy="23225"/>
            </a:xfrm>
            <a:custGeom>
              <a:avLst/>
              <a:gdLst/>
              <a:ahLst/>
              <a:cxnLst/>
              <a:rect l="l" t="t" r="r" b="b"/>
              <a:pathLst>
                <a:path w="1315" h="929" extrusionOk="0">
                  <a:moveTo>
                    <a:pt x="1056" y="1"/>
                  </a:moveTo>
                  <a:lnTo>
                    <a:pt x="979" y="27"/>
                  </a:lnTo>
                  <a:lnTo>
                    <a:pt x="103" y="516"/>
                  </a:lnTo>
                  <a:lnTo>
                    <a:pt x="52" y="593"/>
                  </a:lnTo>
                  <a:lnTo>
                    <a:pt x="0" y="645"/>
                  </a:lnTo>
                  <a:lnTo>
                    <a:pt x="0" y="748"/>
                  </a:lnTo>
                  <a:lnTo>
                    <a:pt x="26" y="825"/>
                  </a:lnTo>
                  <a:lnTo>
                    <a:pt x="77" y="877"/>
                  </a:lnTo>
                  <a:lnTo>
                    <a:pt x="129" y="903"/>
                  </a:lnTo>
                  <a:lnTo>
                    <a:pt x="232" y="928"/>
                  </a:lnTo>
                  <a:lnTo>
                    <a:pt x="283" y="928"/>
                  </a:lnTo>
                  <a:lnTo>
                    <a:pt x="335" y="903"/>
                  </a:lnTo>
                  <a:lnTo>
                    <a:pt x="1185" y="413"/>
                  </a:lnTo>
                  <a:lnTo>
                    <a:pt x="1263" y="362"/>
                  </a:lnTo>
                  <a:lnTo>
                    <a:pt x="1288" y="284"/>
                  </a:lnTo>
                  <a:lnTo>
                    <a:pt x="1314" y="207"/>
                  </a:lnTo>
                  <a:lnTo>
                    <a:pt x="1263" y="104"/>
                  </a:lnTo>
                  <a:lnTo>
                    <a:pt x="1211" y="52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1130200" y="1744150"/>
              <a:ext cx="32225" cy="23225"/>
            </a:xfrm>
            <a:custGeom>
              <a:avLst/>
              <a:gdLst/>
              <a:ahLst/>
              <a:cxnLst/>
              <a:rect l="l" t="t" r="r" b="b"/>
              <a:pathLst>
                <a:path w="1289" h="929" extrusionOk="0">
                  <a:moveTo>
                    <a:pt x="155" y="1"/>
                  </a:moveTo>
                  <a:lnTo>
                    <a:pt x="78" y="52"/>
                  </a:lnTo>
                  <a:lnTo>
                    <a:pt x="26" y="104"/>
                  </a:lnTo>
                  <a:lnTo>
                    <a:pt x="0" y="207"/>
                  </a:lnTo>
                  <a:lnTo>
                    <a:pt x="0" y="284"/>
                  </a:lnTo>
                  <a:lnTo>
                    <a:pt x="26" y="362"/>
                  </a:lnTo>
                  <a:lnTo>
                    <a:pt x="103" y="413"/>
                  </a:lnTo>
                  <a:lnTo>
                    <a:pt x="954" y="903"/>
                  </a:lnTo>
                  <a:lnTo>
                    <a:pt x="1005" y="928"/>
                  </a:lnTo>
                  <a:lnTo>
                    <a:pt x="1057" y="928"/>
                  </a:lnTo>
                  <a:lnTo>
                    <a:pt x="1185" y="903"/>
                  </a:lnTo>
                  <a:lnTo>
                    <a:pt x="1211" y="877"/>
                  </a:lnTo>
                  <a:lnTo>
                    <a:pt x="1263" y="825"/>
                  </a:lnTo>
                  <a:lnTo>
                    <a:pt x="1289" y="748"/>
                  </a:lnTo>
                  <a:lnTo>
                    <a:pt x="1289" y="645"/>
                  </a:lnTo>
                  <a:lnTo>
                    <a:pt x="1237" y="593"/>
                  </a:lnTo>
                  <a:lnTo>
                    <a:pt x="1185" y="516"/>
                  </a:lnTo>
                  <a:lnTo>
                    <a:pt x="335" y="2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1168200" y="1744150"/>
              <a:ext cx="183600" cy="380700"/>
            </a:xfrm>
            <a:custGeom>
              <a:avLst/>
              <a:gdLst/>
              <a:ahLst/>
              <a:cxnLst/>
              <a:rect l="l" t="t" r="r" b="b"/>
              <a:pathLst>
                <a:path w="7344" h="15228" extrusionOk="0">
                  <a:moveTo>
                    <a:pt x="3917" y="465"/>
                  </a:moveTo>
                  <a:lnTo>
                    <a:pt x="4174" y="490"/>
                  </a:lnTo>
                  <a:lnTo>
                    <a:pt x="4432" y="542"/>
                  </a:lnTo>
                  <a:lnTo>
                    <a:pt x="4689" y="593"/>
                  </a:lnTo>
                  <a:lnTo>
                    <a:pt x="4921" y="696"/>
                  </a:lnTo>
                  <a:lnTo>
                    <a:pt x="5153" y="800"/>
                  </a:lnTo>
                  <a:lnTo>
                    <a:pt x="5385" y="928"/>
                  </a:lnTo>
                  <a:lnTo>
                    <a:pt x="5591" y="1083"/>
                  </a:lnTo>
                  <a:lnTo>
                    <a:pt x="5797" y="1238"/>
                  </a:lnTo>
                  <a:lnTo>
                    <a:pt x="5411" y="1624"/>
                  </a:lnTo>
                  <a:lnTo>
                    <a:pt x="5256" y="1495"/>
                  </a:lnTo>
                  <a:lnTo>
                    <a:pt x="5076" y="1392"/>
                  </a:lnTo>
                  <a:lnTo>
                    <a:pt x="4896" y="1289"/>
                  </a:lnTo>
                  <a:lnTo>
                    <a:pt x="4715" y="1186"/>
                  </a:lnTo>
                  <a:lnTo>
                    <a:pt x="4535" y="1109"/>
                  </a:lnTo>
                  <a:lnTo>
                    <a:pt x="4329" y="1057"/>
                  </a:lnTo>
                  <a:lnTo>
                    <a:pt x="4123" y="1031"/>
                  </a:lnTo>
                  <a:lnTo>
                    <a:pt x="3917" y="1006"/>
                  </a:lnTo>
                  <a:lnTo>
                    <a:pt x="3917" y="465"/>
                  </a:lnTo>
                  <a:close/>
                  <a:moveTo>
                    <a:pt x="1237" y="1547"/>
                  </a:moveTo>
                  <a:lnTo>
                    <a:pt x="1624" y="1933"/>
                  </a:lnTo>
                  <a:lnTo>
                    <a:pt x="1495" y="2088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211" y="2629"/>
                  </a:lnTo>
                  <a:lnTo>
                    <a:pt x="1134" y="2835"/>
                  </a:lnTo>
                  <a:lnTo>
                    <a:pt x="1083" y="3041"/>
                  </a:lnTo>
                  <a:lnTo>
                    <a:pt x="1031" y="3247"/>
                  </a:lnTo>
                  <a:lnTo>
                    <a:pt x="1005" y="3453"/>
                  </a:lnTo>
                  <a:lnTo>
                    <a:pt x="464" y="3453"/>
                  </a:lnTo>
                  <a:lnTo>
                    <a:pt x="490" y="3196"/>
                  </a:lnTo>
                  <a:lnTo>
                    <a:pt x="541" y="2938"/>
                  </a:lnTo>
                  <a:lnTo>
                    <a:pt x="619" y="2680"/>
                  </a:lnTo>
                  <a:lnTo>
                    <a:pt x="696" y="2423"/>
                  </a:lnTo>
                  <a:lnTo>
                    <a:pt x="825" y="2191"/>
                  </a:lnTo>
                  <a:lnTo>
                    <a:pt x="928" y="1985"/>
                  </a:lnTo>
                  <a:lnTo>
                    <a:pt x="1083" y="1753"/>
                  </a:lnTo>
                  <a:lnTo>
                    <a:pt x="1237" y="1547"/>
                  </a:lnTo>
                  <a:close/>
                  <a:moveTo>
                    <a:pt x="6107" y="1547"/>
                  </a:moveTo>
                  <a:lnTo>
                    <a:pt x="6287" y="1753"/>
                  </a:lnTo>
                  <a:lnTo>
                    <a:pt x="6416" y="1959"/>
                  </a:lnTo>
                  <a:lnTo>
                    <a:pt x="6544" y="2191"/>
                  </a:lnTo>
                  <a:lnTo>
                    <a:pt x="6648" y="2423"/>
                  </a:lnTo>
                  <a:lnTo>
                    <a:pt x="6751" y="2680"/>
                  </a:lnTo>
                  <a:lnTo>
                    <a:pt x="6828" y="2912"/>
                  </a:lnTo>
                  <a:lnTo>
                    <a:pt x="6879" y="3170"/>
                  </a:lnTo>
                  <a:lnTo>
                    <a:pt x="6905" y="3453"/>
                  </a:lnTo>
                  <a:lnTo>
                    <a:pt x="6364" y="3453"/>
                  </a:lnTo>
                  <a:lnTo>
                    <a:pt x="6338" y="3247"/>
                  </a:lnTo>
                  <a:lnTo>
                    <a:pt x="6287" y="3041"/>
                  </a:lnTo>
                  <a:lnTo>
                    <a:pt x="6235" y="2835"/>
                  </a:lnTo>
                  <a:lnTo>
                    <a:pt x="6158" y="2629"/>
                  </a:lnTo>
                  <a:lnTo>
                    <a:pt x="6081" y="2448"/>
                  </a:lnTo>
                  <a:lnTo>
                    <a:pt x="5978" y="2268"/>
                  </a:lnTo>
                  <a:lnTo>
                    <a:pt x="5849" y="2088"/>
                  </a:lnTo>
                  <a:lnTo>
                    <a:pt x="5720" y="1933"/>
                  </a:lnTo>
                  <a:lnTo>
                    <a:pt x="6107" y="1547"/>
                  </a:lnTo>
                  <a:close/>
                  <a:moveTo>
                    <a:pt x="1005" y="3891"/>
                  </a:moveTo>
                  <a:lnTo>
                    <a:pt x="1031" y="4097"/>
                  </a:lnTo>
                  <a:lnTo>
                    <a:pt x="1083" y="4303"/>
                  </a:lnTo>
                  <a:lnTo>
                    <a:pt x="1134" y="4510"/>
                  </a:lnTo>
                  <a:lnTo>
                    <a:pt x="1211" y="4716"/>
                  </a:lnTo>
                  <a:lnTo>
                    <a:pt x="1289" y="4896"/>
                  </a:lnTo>
                  <a:lnTo>
                    <a:pt x="1392" y="5076"/>
                  </a:lnTo>
                  <a:lnTo>
                    <a:pt x="1495" y="5257"/>
                  </a:lnTo>
                  <a:lnTo>
                    <a:pt x="1624" y="5411"/>
                  </a:lnTo>
                  <a:lnTo>
                    <a:pt x="1237" y="5798"/>
                  </a:lnTo>
                  <a:lnTo>
                    <a:pt x="1083" y="5592"/>
                  </a:lnTo>
                  <a:lnTo>
                    <a:pt x="954" y="5386"/>
                  </a:lnTo>
                  <a:lnTo>
                    <a:pt x="825" y="5154"/>
                  </a:lnTo>
                  <a:lnTo>
                    <a:pt x="696" y="4922"/>
                  </a:lnTo>
                  <a:lnTo>
                    <a:pt x="619" y="4664"/>
                  </a:lnTo>
                  <a:lnTo>
                    <a:pt x="541" y="4432"/>
                  </a:lnTo>
                  <a:lnTo>
                    <a:pt x="490" y="4175"/>
                  </a:lnTo>
                  <a:lnTo>
                    <a:pt x="464" y="3891"/>
                  </a:lnTo>
                  <a:close/>
                  <a:moveTo>
                    <a:pt x="6905" y="3891"/>
                  </a:moveTo>
                  <a:lnTo>
                    <a:pt x="6879" y="4175"/>
                  </a:lnTo>
                  <a:lnTo>
                    <a:pt x="6828" y="4432"/>
                  </a:lnTo>
                  <a:lnTo>
                    <a:pt x="6751" y="4664"/>
                  </a:lnTo>
                  <a:lnTo>
                    <a:pt x="6648" y="4922"/>
                  </a:lnTo>
                  <a:lnTo>
                    <a:pt x="6544" y="5154"/>
                  </a:lnTo>
                  <a:lnTo>
                    <a:pt x="6416" y="5386"/>
                  </a:lnTo>
                  <a:lnTo>
                    <a:pt x="6287" y="5592"/>
                  </a:lnTo>
                  <a:lnTo>
                    <a:pt x="6107" y="5798"/>
                  </a:lnTo>
                  <a:lnTo>
                    <a:pt x="5720" y="5411"/>
                  </a:lnTo>
                  <a:lnTo>
                    <a:pt x="5849" y="5257"/>
                  </a:lnTo>
                  <a:lnTo>
                    <a:pt x="5978" y="5076"/>
                  </a:lnTo>
                  <a:lnTo>
                    <a:pt x="6081" y="4896"/>
                  </a:lnTo>
                  <a:lnTo>
                    <a:pt x="6158" y="4716"/>
                  </a:lnTo>
                  <a:lnTo>
                    <a:pt x="6235" y="4510"/>
                  </a:lnTo>
                  <a:lnTo>
                    <a:pt x="6287" y="4303"/>
                  </a:lnTo>
                  <a:lnTo>
                    <a:pt x="6338" y="4097"/>
                  </a:lnTo>
                  <a:lnTo>
                    <a:pt x="6364" y="3891"/>
                  </a:lnTo>
                  <a:close/>
                  <a:moveTo>
                    <a:pt x="3917" y="1444"/>
                  </a:moveTo>
                  <a:lnTo>
                    <a:pt x="4123" y="1469"/>
                  </a:lnTo>
                  <a:lnTo>
                    <a:pt x="4355" y="1521"/>
                  </a:lnTo>
                  <a:lnTo>
                    <a:pt x="4561" y="1598"/>
                  </a:lnTo>
                  <a:lnTo>
                    <a:pt x="4741" y="1701"/>
                  </a:lnTo>
                  <a:lnTo>
                    <a:pt x="4921" y="1804"/>
                  </a:lnTo>
                  <a:lnTo>
                    <a:pt x="5102" y="1933"/>
                  </a:lnTo>
                  <a:lnTo>
                    <a:pt x="5256" y="2088"/>
                  </a:lnTo>
                  <a:lnTo>
                    <a:pt x="5411" y="2242"/>
                  </a:lnTo>
                  <a:lnTo>
                    <a:pt x="5540" y="2423"/>
                  </a:lnTo>
                  <a:lnTo>
                    <a:pt x="5643" y="2603"/>
                  </a:lnTo>
                  <a:lnTo>
                    <a:pt x="5746" y="2809"/>
                  </a:lnTo>
                  <a:lnTo>
                    <a:pt x="5823" y="3015"/>
                  </a:lnTo>
                  <a:lnTo>
                    <a:pt x="5875" y="3221"/>
                  </a:lnTo>
                  <a:lnTo>
                    <a:pt x="5900" y="3453"/>
                  </a:lnTo>
                  <a:lnTo>
                    <a:pt x="5926" y="3659"/>
                  </a:lnTo>
                  <a:lnTo>
                    <a:pt x="5900" y="3891"/>
                  </a:lnTo>
                  <a:lnTo>
                    <a:pt x="5875" y="4123"/>
                  </a:lnTo>
                  <a:lnTo>
                    <a:pt x="5823" y="4329"/>
                  </a:lnTo>
                  <a:lnTo>
                    <a:pt x="5746" y="4535"/>
                  </a:lnTo>
                  <a:lnTo>
                    <a:pt x="5643" y="4741"/>
                  </a:lnTo>
                  <a:lnTo>
                    <a:pt x="5540" y="4922"/>
                  </a:lnTo>
                  <a:lnTo>
                    <a:pt x="5411" y="5102"/>
                  </a:lnTo>
                  <a:lnTo>
                    <a:pt x="5256" y="5257"/>
                  </a:lnTo>
                  <a:lnTo>
                    <a:pt x="5102" y="5411"/>
                  </a:lnTo>
                  <a:lnTo>
                    <a:pt x="4921" y="5540"/>
                  </a:lnTo>
                  <a:lnTo>
                    <a:pt x="4741" y="5643"/>
                  </a:lnTo>
                  <a:lnTo>
                    <a:pt x="4561" y="5746"/>
                  </a:lnTo>
                  <a:lnTo>
                    <a:pt x="4355" y="5824"/>
                  </a:lnTo>
                  <a:lnTo>
                    <a:pt x="4123" y="5875"/>
                  </a:lnTo>
                  <a:lnTo>
                    <a:pt x="3917" y="5901"/>
                  </a:lnTo>
                  <a:lnTo>
                    <a:pt x="3453" y="5901"/>
                  </a:lnTo>
                  <a:lnTo>
                    <a:pt x="3221" y="5875"/>
                  </a:lnTo>
                  <a:lnTo>
                    <a:pt x="3015" y="5824"/>
                  </a:lnTo>
                  <a:lnTo>
                    <a:pt x="2809" y="5746"/>
                  </a:lnTo>
                  <a:lnTo>
                    <a:pt x="2603" y="5643"/>
                  </a:lnTo>
                  <a:lnTo>
                    <a:pt x="2422" y="5540"/>
                  </a:lnTo>
                  <a:lnTo>
                    <a:pt x="2268" y="5411"/>
                  </a:lnTo>
                  <a:lnTo>
                    <a:pt x="2087" y="5257"/>
                  </a:lnTo>
                  <a:lnTo>
                    <a:pt x="1958" y="5102"/>
                  </a:lnTo>
                  <a:lnTo>
                    <a:pt x="1830" y="4922"/>
                  </a:lnTo>
                  <a:lnTo>
                    <a:pt x="1701" y="4741"/>
                  </a:lnTo>
                  <a:lnTo>
                    <a:pt x="1624" y="4535"/>
                  </a:lnTo>
                  <a:lnTo>
                    <a:pt x="1546" y="4329"/>
                  </a:lnTo>
                  <a:lnTo>
                    <a:pt x="1495" y="4123"/>
                  </a:lnTo>
                  <a:lnTo>
                    <a:pt x="1443" y="3891"/>
                  </a:lnTo>
                  <a:lnTo>
                    <a:pt x="1443" y="3659"/>
                  </a:lnTo>
                  <a:lnTo>
                    <a:pt x="1443" y="3453"/>
                  </a:lnTo>
                  <a:lnTo>
                    <a:pt x="1495" y="3221"/>
                  </a:lnTo>
                  <a:lnTo>
                    <a:pt x="1546" y="3015"/>
                  </a:lnTo>
                  <a:lnTo>
                    <a:pt x="1624" y="2809"/>
                  </a:lnTo>
                  <a:lnTo>
                    <a:pt x="1701" y="2603"/>
                  </a:lnTo>
                  <a:lnTo>
                    <a:pt x="1830" y="2423"/>
                  </a:lnTo>
                  <a:lnTo>
                    <a:pt x="1958" y="2242"/>
                  </a:lnTo>
                  <a:lnTo>
                    <a:pt x="2087" y="2088"/>
                  </a:lnTo>
                  <a:lnTo>
                    <a:pt x="2268" y="1933"/>
                  </a:lnTo>
                  <a:lnTo>
                    <a:pt x="2422" y="1804"/>
                  </a:lnTo>
                  <a:lnTo>
                    <a:pt x="2603" y="1701"/>
                  </a:lnTo>
                  <a:lnTo>
                    <a:pt x="2809" y="1598"/>
                  </a:lnTo>
                  <a:lnTo>
                    <a:pt x="3015" y="1521"/>
                  </a:lnTo>
                  <a:lnTo>
                    <a:pt x="3221" y="1469"/>
                  </a:lnTo>
                  <a:lnTo>
                    <a:pt x="3453" y="1444"/>
                  </a:lnTo>
                  <a:close/>
                  <a:moveTo>
                    <a:pt x="1958" y="5720"/>
                  </a:moveTo>
                  <a:lnTo>
                    <a:pt x="2113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54" y="6158"/>
                  </a:lnTo>
                  <a:lnTo>
                    <a:pt x="2834" y="6236"/>
                  </a:lnTo>
                  <a:lnTo>
                    <a:pt x="3041" y="6287"/>
                  </a:lnTo>
                  <a:lnTo>
                    <a:pt x="3247" y="6313"/>
                  </a:lnTo>
                  <a:lnTo>
                    <a:pt x="3453" y="6339"/>
                  </a:lnTo>
                  <a:lnTo>
                    <a:pt x="3453" y="6880"/>
                  </a:lnTo>
                  <a:lnTo>
                    <a:pt x="3195" y="6854"/>
                  </a:lnTo>
                  <a:lnTo>
                    <a:pt x="2938" y="6803"/>
                  </a:lnTo>
                  <a:lnTo>
                    <a:pt x="2680" y="6751"/>
                  </a:lnTo>
                  <a:lnTo>
                    <a:pt x="2422" y="6648"/>
                  </a:lnTo>
                  <a:lnTo>
                    <a:pt x="2190" y="6545"/>
                  </a:lnTo>
                  <a:lnTo>
                    <a:pt x="1984" y="6416"/>
                  </a:lnTo>
                  <a:lnTo>
                    <a:pt x="1752" y="6262"/>
                  </a:lnTo>
                  <a:lnTo>
                    <a:pt x="1572" y="6107"/>
                  </a:lnTo>
                  <a:lnTo>
                    <a:pt x="1958" y="5720"/>
                  </a:lnTo>
                  <a:close/>
                  <a:moveTo>
                    <a:pt x="5411" y="5720"/>
                  </a:moveTo>
                  <a:lnTo>
                    <a:pt x="5797" y="6107"/>
                  </a:lnTo>
                  <a:lnTo>
                    <a:pt x="5591" y="6262"/>
                  </a:lnTo>
                  <a:lnTo>
                    <a:pt x="5385" y="6416"/>
                  </a:lnTo>
                  <a:lnTo>
                    <a:pt x="5153" y="6545"/>
                  </a:lnTo>
                  <a:lnTo>
                    <a:pt x="4921" y="6648"/>
                  </a:lnTo>
                  <a:lnTo>
                    <a:pt x="4689" y="6751"/>
                  </a:lnTo>
                  <a:lnTo>
                    <a:pt x="4432" y="6803"/>
                  </a:lnTo>
                  <a:lnTo>
                    <a:pt x="4174" y="6854"/>
                  </a:lnTo>
                  <a:lnTo>
                    <a:pt x="3917" y="6880"/>
                  </a:lnTo>
                  <a:lnTo>
                    <a:pt x="3917" y="6339"/>
                  </a:lnTo>
                  <a:lnTo>
                    <a:pt x="4123" y="6313"/>
                  </a:lnTo>
                  <a:lnTo>
                    <a:pt x="4329" y="6287"/>
                  </a:lnTo>
                  <a:lnTo>
                    <a:pt x="4535" y="6236"/>
                  </a:lnTo>
                  <a:lnTo>
                    <a:pt x="4715" y="6158"/>
                  </a:lnTo>
                  <a:lnTo>
                    <a:pt x="4896" y="6055"/>
                  </a:lnTo>
                  <a:lnTo>
                    <a:pt x="5076" y="5952"/>
                  </a:lnTo>
                  <a:lnTo>
                    <a:pt x="5256" y="5849"/>
                  </a:lnTo>
                  <a:lnTo>
                    <a:pt x="5411" y="5720"/>
                  </a:lnTo>
                  <a:close/>
                  <a:moveTo>
                    <a:pt x="2216" y="8323"/>
                  </a:moveTo>
                  <a:lnTo>
                    <a:pt x="2345" y="8348"/>
                  </a:lnTo>
                  <a:lnTo>
                    <a:pt x="2500" y="8400"/>
                  </a:lnTo>
                  <a:lnTo>
                    <a:pt x="2628" y="8451"/>
                  </a:lnTo>
                  <a:lnTo>
                    <a:pt x="2731" y="8555"/>
                  </a:lnTo>
                  <a:lnTo>
                    <a:pt x="2834" y="8658"/>
                  </a:lnTo>
                  <a:lnTo>
                    <a:pt x="2912" y="8786"/>
                  </a:lnTo>
                  <a:lnTo>
                    <a:pt x="2963" y="8941"/>
                  </a:lnTo>
                  <a:lnTo>
                    <a:pt x="2963" y="9096"/>
                  </a:lnTo>
                  <a:lnTo>
                    <a:pt x="2963" y="9353"/>
                  </a:lnTo>
                  <a:lnTo>
                    <a:pt x="1057" y="9353"/>
                  </a:lnTo>
                  <a:lnTo>
                    <a:pt x="928" y="9302"/>
                  </a:lnTo>
                  <a:lnTo>
                    <a:pt x="799" y="9224"/>
                  </a:lnTo>
                  <a:lnTo>
                    <a:pt x="670" y="9147"/>
                  </a:lnTo>
                  <a:lnTo>
                    <a:pt x="593" y="9018"/>
                  </a:lnTo>
                  <a:lnTo>
                    <a:pt x="516" y="8889"/>
                  </a:lnTo>
                  <a:lnTo>
                    <a:pt x="464" y="8761"/>
                  </a:lnTo>
                  <a:lnTo>
                    <a:pt x="464" y="8606"/>
                  </a:lnTo>
                  <a:lnTo>
                    <a:pt x="464" y="8348"/>
                  </a:lnTo>
                  <a:lnTo>
                    <a:pt x="490" y="8323"/>
                  </a:lnTo>
                  <a:close/>
                  <a:moveTo>
                    <a:pt x="6879" y="8323"/>
                  </a:moveTo>
                  <a:lnTo>
                    <a:pt x="6905" y="8348"/>
                  </a:lnTo>
                  <a:lnTo>
                    <a:pt x="6905" y="8606"/>
                  </a:lnTo>
                  <a:lnTo>
                    <a:pt x="6905" y="8761"/>
                  </a:lnTo>
                  <a:lnTo>
                    <a:pt x="6854" y="8889"/>
                  </a:lnTo>
                  <a:lnTo>
                    <a:pt x="6776" y="9018"/>
                  </a:lnTo>
                  <a:lnTo>
                    <a:pt x="6673" y="9147"/>
                  </a:lnTo>
                  <a:lnTo>
                    <a:pt x="6570" y="9224"/>
                  </a:lnTo>
                  <a:lnTo>
                    <a:pt x="6441" y="9302"/>
                  </a:lnTo>
                  <a:lnTo>
                    <a:pt x="6287" y="9353"/>
                  </a:lnTo>
                  <a:lnTo>
                    <a:pt x="4406" y="9353"/>
                  </a:lnTo>
                  <a:lnTo>
                    <a:pt x="4406" y="9096"/>
                  </a:lnTo>
                  <a:lnTo>
                    <a:pt x="4406" y="8941"/>
                  </a:lnTo>
                  <a:lnTo>
                    <a:pt x="4458" y="8786"/>
                  </a:lnTo>
                  <a:lnTo>
                    <a:pt x="4535" y="8658"/>
                  </a:lnTo>
                  <a:lnTo>
                    <a:pt x="4612" y="8555"/>
                  </a:lnTo>
                  <a:lnTo>
                    <a:pt x="4741" y="8451"/>
                  </a:lnTo>
                  <a:lnTo>
                    <a:pt x="4870" y="8400"/>
                  </a:lnTo>
                  <a:lnTo>
                    <a:pt x="4999" y="8348"/>
                  </a:lnTo>
                  <a:lnTo>
                    <a:pt x="5153" y="8323"/>
                  </a:lnTo>
                  <a:close/>
                  <a:moveTo>
                    <a:pt x="3942" y="7344"/>
                  </a:moveTo>
                  <a:lnTo>
                    <a:pt x="3942" y="9843"/>
                  </a:lnTo>
                  <a:lnTo>
                    <a:pt x="3401" y="9843"/>
                  </a:lnTo>
                  <a:lnTo>
                    <a:pt x="3401" y="7344"/>
                  </a:lnTo>
                  <a:close/>
                  <a:moveTo>
                    <a:pt x="3942" y="10306"/>
                  </a:moveTo>
                  <a:lnTo>
                    <a:pt x="3942" y="10848"/>
                  </a:lnTo>
                  <a:lnTo>
                    <a:pt x="3401" y="10848"/>
                  </a:lnTo>
                  <a:lnTo>
                    <a:pt x="3401" y="10306"/>
                  </a:lnTo>
                  <a:close/>
                  <a:moveTo>
                    <a:pt x="5900" y="12265"/>
                  </a:moveTo>
                  <a:lnTo>
                    <a:pt x="5797" y="13785"/>
                  </a:lnTo>
                  <a:lnTo>
                    <a:pt x="1572" y="13785"/>
                  </a:lnTo>
                  <a:lnTo>
                    <a:pt x="1469" y="12265"/>
                  </a:lnTo>
                  <a:close/>
                  <a:moveTo>
                    <a:pt x="5746" y="14248"/>
                  </a:moveTo>
                  <a:lnTo>
                    <a:pt x="5746" y="14532"/>
                  </a:lnTo>
                  <a:lnTo>
                    <a:pt x="5694" y="14635"/>
                  </a:lnTo>
                  <a:lnTo>
                    <a:pt x="5643" y="14712"/>
                  </a:lnTo>
                  <a:lnTo>
                    <a:pt x="5565" y="14764"/>
                  </a:lnTo>
                  <a:lnTo>
                    <a:pt x="5462" y="14789"/>
                  </a:lnTo>
                  <a:lnTo>
                    <a:pt x="1907" y="14789"/>
                  </a:lnTo>
                  <a:lnTo>
                    <a:pt x="1804" y="14764"/>
                  </a:lnTo>
                  <a:lnTo>
                    <a:pt x="1727" y="14712"/>
                  </a:lnTo>
                  <a:lnTo>
                    <a:pt x="1649" y="14635"/>
                  </a:lnTo>
                  <a:lnTo>
                    <a:pt x="1624" y="14532"/>
                  </a:lnTo>
                  <a:lnTo>
                    <a:pt x="1598" y="14248"/>
                  </a:lnTo>
                  <a:close/>
                  <a:moveTo>
                    <a:pt x="3376" y="1"/>
                  </a:moveTo>
                  <a:lnTo>
                    <a:pt x="3066" y="52"/>
                  </a:lnTo>
                  <a:lnTo>
                    <a:pt x="2757" y="130"/>
                  </a:lnTo>
                  <a:lnTo>
                    <a:pt x="2448" y="207"/>
                  </a:lnTo>
                  <a:lnTo>
                    <a:pt x="2371" y="259"/>
                  </a:lnTo>
                  <a:lnTo>
                    <a:pt x="2319" y="310"/>
                  </a:lnTo>
                  <a:lnTo>
                    <a:pt x="2319" y="413"/>
                  </a:lnTo>
                  <a:lnTo>
                    <a:pt x="2319" y="490"/>
                  </a:lnTo>
                  <a:lnTo>
                    <a:pt x="2371" y="568"/>
                  </a:lnTo>
                  <a:lnTo>
                    <a:pt x="2448" y="619"/>
                  </a:lnTo>
                  <a:lnTo>
                    <a:pt x="2525" y="645"/>
                  </a:lnTo>
                  <a:lnTo>
                    <a:pt x="2603" y="619"/>
                  </a:lnTo>
                  <a:lnTo>
                    <a:pt x="3015" y="516"/>
                  </a:lnTo>
                  <a:lnTo>
                    <a:pt x="3453" y="465"/>
                  </a:lnTo>
                  <a:lnTo>
                    <a:pt x="3453" y="1006"/>
                  </a:lnTo>
                  <a:lnTo>
                    <a:pt x="3247" y="1031"/>
                  </a:lnTo>
                  <a:lnTo>
                    <a:pt x="3041" y="1057"/>
                  </a:lnTo>
                  <a:lnTo>
                    <a:pt x="2834" y="1109"/>
                  </a:lnTo>
                  <a:lnTo>
                    <a:pt x="2654" y="1186"/>
                  </a:lnTo>
                  <a:lnTo>
                    <a:pt x="2448" y="1289"/>
                  </a:lnTo>
                  <a:lnTo>
                    <a:pt x="2268" y="1392"/>
                  </a:lnTo>
                  <a:lnTo>
                    <a:pt x="2113" y="1495"/>
                  </a:lnTo>
                  <a:lnTo>
                    <a:pt x="1958" y="1624"/>
                  </a:lnTo>
                  <a:lnTo>
                    <a:pt x="1572" y="1238"/>
                  </a:lnTo>
                  <a:lnTo>
                    <a:pt x="1855" y="1006"/>
                  </a:lnTo>
                  <a:lnTo>
                    <a:pt x="1907" y="954"/>
                  </a:lnTo>
                  <a:lnTo>
                    <a:pt x="1933" y="877"/>
                  </a:lnTo>
                  <a:lnTo>
                    <a:pt x="1933" y="774"/>
                  </a:lnTo>
                  <a:lnTo>
                    <a:pt x="1907" y="696"/>
                  </a:lnTo>
                  <a:lnTo>
                    <a:pt x="1855" y="645"/>
                  </a:lnTo>
                  <a:lnTo>
                    <a:pt x="1752" y="619"/>
                  </a:lnTo>
                  <a:lnTo>
                    <a:pt x="1675" y="619"/>
                  </a:lnTo>
                  <a:lnTo>
                    <a:pt x="1598" y="645"/>
                  </a:lnTo>
                  <a:lnTo>
                    <a:pt x="1237" y="928"/>
                  </a:lnTo>
                  <a:lnTo>
                    <a:pt x="928" y="1238"/>
                  </a:lnTo>
                  <a:lnTo>
                    <a:pt x="670" y="1598"/>
                  </a:lnTo>
                  <a:lnTo>
                    <a:pt x="438" y="1959"/>
                  </a:lnTo>
                  <a:lnTo>
                    <a:pt x="258" y="2371"/>
                  </a:lnTo>
                  <a:lnTo>
                    <a:pt x="129" y="2783"/>
                  </a:lnTo>
                  <a:lnTo>
                    <a:pt x="26" y="3221"/>
                  </a:lnTo>
                  <a:lnTo>
                    <a:pt x="0" y="3659"/>
                  </a:lnTo>
                  <a:lnTo>
                    <a:pt x="26" y="3994"/>
                  </a:lnTo>
                  <a:lnTo>
                    <a:pt x="78" y="4329"/>
                  </a:lnTo>
                  <a:lnTo>
                    <a:pt x="129" y="4638"/>
                  </a:lnTo>
                  <a:lnTo>
                    <a:pt x="232" y="4948"/>
                  </a:lnTo>
                  <a:lnTo>
                    <a:pt x="361" y="5231"/>
                  </a:lnTo>
                  <a:lnTo>
                    <a:pt x="490" y="5514"/>
                  </a:lnTo>
                  <a:lnTo>
                    <a:pt x="670" y="5772"/>
                  </a:lnTo>
                  <a:lnTo>
                    <a:pt x="851" y="6004"/>
                  </a:lnTo>
                  <a:lnTo>
                    <a:pt x="1057" y="6236"/>
                  </a:lnTo>
                  <a:lnTo>
                    <a:pt x="1289" y="6468"/>
                  </a:lnTo>
                  <a:lnTo>
                    <a:pt x="1546" y="6648"/>
                  </a:lnTo>
                  <a:lnTo>
                    <a:pt x="1804" y="6828"/>
                  </a:lnTo>
                  <a:lnTo>
                    <a:pt x="2062" y="6983"/>
                  </a:lnTo>
                  <a:lnTo>
                    <a:pt x="2345" y="7086"/>
                  </a:lnTo>
                  <a:lnTo>
                    <a:pt x="2654" y="7189"/>
                  </a:lnTo>
                  <a:lnTo>
                    <a:pt x="2963" y="7266"/>
                  </a:lnTo>
                  <a:lnTo>
                    <a:pt x="2963" y="8168"/>
                  </a:lnTo>
                  <a:lnTo>
                    <a:pt x="2809" y="8039"/>
                  </a:lnTo>
                  <a:lnTo>
                    <a:pt x="2603" y="7962"/>
                  </a:lnTo>
                  <a:lnTo>
                    <a:pt x="2422" y="7910"/>
                  </a:lnTo>
                  <a:lnTo>
                    <a:pt x="2216" y="7885"/>
                  </a:lnTo>
                  <a:lnTo>
                    <a:pt x="387" y="7885"/>
                  </a:lnTo>
                  <a:lnTo>
                    <a:pt x="284" y="7910"/>
                  </a:lnTo>
                  <a:lnTo>
                    <a:pt x="207" y="7962"/>
                  </a:lnTo>
                  <a:lnTo>
                    <a:pt x="155" y="8013"/>
                  </a:lnTo>
                  <a:lnTo>
                    <a:pt x="78" y="8091"/>
                  </a:lnTo>
                  <a:lnTo>
                    <a:pt x="52" y="8168"/>
                  </a:lnTo>
                  <a:lnTo>
                    <a:pt x="26" y="8271"/>
                  </a:lnTo>
                  <a:lnTo>
                    <a:pt x="0" y="8348"/>
                  </a:lnTo>
                  <a:lnTo>
                    <a:pt x="0" y="8606"/>
                  </a:lnTo>
                  <a:lnTo>
                    <a:pt x="26" y="8838"/>
                  </a:lnTo>
                  <a:lnTo>
                    <a:pt x="103" y="9070"/>
                  </a:lnTo>
                  <a:lnTo>
                    <a:pt x="207" y="9276"/>
                  </a:lnTo>
                  <a:lnTo>
                    <a:pt x="361" y="9456"/>
                  </a:lnTo>
                  <a:lnTo>
                    <a:pt x="541" y="9611"/>
                  </a:lnTo>
                  <a:lnTo>
                    <a:pt x="748" y="9714"/>
                  </a:lnTo>
                  <a:lnTo>
                    <a:pt x="979" y="9791"/>
                  </a:lnTo>
                  <a:lnTo>
                    <a:pt x="1211" y="9817"/>
                  </a:lnTo>
                  <a:lnTo>
                    <a:pt x="2963" y="9817"/>
                  </a:lnTo>
                  <a:lnTo>
                    <a:pt x="2963" y="10848"/>
                  </a:lnTo>
                  <a:lnTo>
                    <a:pt x="2422" y="10848"/>
                  </a:lnTo>
                  <a:lnTo>
                    <a:pt x="2371" y="10899"/>
                  </a:lnTo>
                  <a:lnTo>
                    <a:pt x="2319" y="10976"/>
                  </a:lnTo>
                  <a:lnTo>
                    <a:pt x="2293" y="11054"/>
                  </a:lnTo>
                  <a:lnTo>
                    <a:pt x="2319" y="11157"/>
                  </a:lnTo>
                  <a:lnTo>
                    <a:pt x="2371" y="11234"/>
                  </a:lnTo>
                  <a:lnTo>
                    <a:pt x="2422" y="11260"/>
                  </a:lnTo>
                  <a:lnTo>
                    <a:pt x="2525" y="11286"/>
                  </a:lnTo>
                  <a:lnTo>
                    <a:pt x="6390" y="11286"/>
                  </a:lnTo>
                  <a:lnTo>
                    <a:pt x="6416" y="11311"/>
                  </a:lnTo>
                  <a:lnTo>
                    <a:pt x="6416" y="11801"/>
                  </a:lnTo>
                  <a:lnTo>
                    <a:pt x="6390" y="11827"/>
                  </a:lnTo>
                  <a:lnTo>
                    <a:pt x="954" y="11827"/>
                  </a:lnTo>
                  <a:lnTo>
                    <a:pt x="954" y="11801"/>
                  </a:lnTo>
                  <a:lnTo>
                    <a:pt x="954" y="11311"/>
                  </a:lnTo>
                  <a:lnTo>
                    <a:pt x="954" y="11286"/>
                  </a:lnTo>
                  <a:lnTo>
                    <a:pt x="1624" y="11286"/>
                  </a:lnTo>
                  <a:lnTo>
                    <a:pt x="1701" y="11260"/>
                  </a:lnTo>
                  <a:lnTo>
                    <a:pt x="1778" y="11234"/>
                  </a:lnTo>
                  <a:lnTo>
                    <a:pt x="1830" y="11157"/>
                  </a:lnTo>
                  <a:lnTo>
                    <a:pt x="1855" y="11054"/>
                  </a:lnTo>
                  <a:lnTo>
                    <a:pt x="1830" y="10976"/>
                  </a:lnTo>
                  <a:lnTo>
                    <a:pt x="1778" y="10899"/>
                  </a:lnTo>
                  <a:lnTo>
                    <a:pt x="1701" y="10848"/>
                  </a:lnTo>
                  <a:lnTo>
                    <a:pt x="876" y="10848"/>
                  </a:lnTo>
                  <a:lnTo>
                    <a:pt x="773" y="10873"/>
                  </a:lnTo>
                  <a:lnTo>
                    <a:pt x="696" y="10925"/>
                  </a:lnTo>
                  <a:lnTo>
                    <a:pt x="645" y="10976"/>
                  </a:lnTo>
                  <a:lnTo>
                    <a:pt x="593" y="11054"/>
                  </a:lnTo>
                  <a:lnTo>
                    <a:pt x="541" y="11131"/>
                  </a:lnTo>
                  <a:lnTo>
                    <a:pt x="516" y="11208"/>
                  </a:lnTo>
                  <a:lnTo>
                    <a:pt x="490" y="11311"/>
                  </a:lnTo>
                  <a:lnTo>
                    <a:pt x="490" y="11801"/>
                  </a:lnTo>
                  <a:lnTo>
                    <a:pt x="516" y="11904"/>
                  </a:lnTo>
                  <a:lnTo>
                    <a:pt x="541" y="11981"/>
                  </a:lnTo>
                  <a:lnTo>
                    <a:pt x="593" y="12058"/>
                  </a:lnTo>
                  <a:lnTo>
                    <a:pt x="645" y="12136"/>
                  </a:lnTo>
                  <a:lnTo>
                    <a:pt x="696" y="12187"/>
                  </a:lnTo>
                  <a:lnTo>
                    <a:pt x="773" y="12239"/>
                  </a:lnTo>
                  <a:lnTo>
                    <a:pt x="876" y="12265"/>
                  </a:lnTo>
                  <a:lnTo>
                    <a:pt x="1005" y="12265"/>
                  </a:lnTo>
                  <a:lnTo>
                    <a:pt x="1186" y="14558"/>
                  </a:lnTo>
                  <a:lnTo>
                    <a:pt x="1211" y="14712"/>
                  </a:lnTo>
                  <a:lnTo>
                    <a:pt x="1263" y="14815"/>
                  </a:lnTo>
                  <a:lnTo>
                    <a:pt x="1314" y="14944"/>
                  </a:lnTo>
                  <a:lnTo>
                    <a:pt x="1417" y="15047"/>
                  </a:lnTo>
                  <a:lnTo>
                    <a:pt x="1520" y="15124"/>
                  </a:lnTo>
                  <a:lnTo>
                    <a:pt x="1624" y="15176"/>
                  </a:lnTo>
                  <a:lnTo>
                    <a:pt x="1752" y="15227"/>
                  </a:lnTo>
                  <a:lnTo>
                    <a:pt x="5591" y="15227"/>
                  </a:lnTo>
                  <a:lnTo>
                    <a:pt x="5720" y="15176"/>
                  </a:lnTo>
                  <a:lnTo>
                    <a:pt x="5849" y="15124"/>
                  </a:lnTo>
                  <a:lnTo>
                    <a:pt x="5952" y="15047"/>
                  </a:lnTo>
                  <a:lnTo>
                    <a:pt x="6029" y="14944"/>
                  </a:lnTo>
                  <a:lnTo>
                    <a:pt x="6107" y="14815"/>
                  </a:lnTo>
                  <a:lnTo>
                    <a:pt x="6158" y="14712"/>
                  </a:lnTo>
                  <a:lnTo>
                    <a:pt x="6184" y="14558"/>
                  </a:lnTo>
                  <a:lnTo>
                    <a:pt x="6364" y="12265"/>
                  </a:lnTo>
                  <a:lnTo>
                    <a:pt x="6493" y="12265"/>
                  </a:lnTo>
                  <a:lnTo>
                    <a:pt x="6570" y="12239"/>
                  </a:lnTo>
                  <a:lnTo>
                    <a:pt x="6648" y="12187"/>
                  </a:lnTo>
                  <a:lnTo>
                    <a:pt x="6725" y="12136"/>
                  </a:lnTo>
                  <a:lnTo>
                    <a:pt x="6776" y="12058"/>
                  </a:lnTo>
                  <a:lnTo>
                    <a:pt x="6828" y="11981"/>
                  </a:lnTo>
                  <a:lnTo>
                    <a:pt x="6854" y="11904"/>
                  </a:lnTo>
                  <a:lnTo>
                    <a:pt x="6854" y="11801"/>
                  </a:lnTo>
                  <a:lnTo>
                    <a:pt x="6854" y="11311"/>
                  </a:lnTo>
                  <a:lnTo>
                    <a:pt x="6854" y="11208"/>
                  </a:lnTo>
                  <a:lnTo>
                    <a:pt x="6828" y="11131"/>
                  </a:lnTo>
                  <a:lnTo>
                    <a:pt x="6776" y="11054"/>
                  </a:lnTo>
                  <a:lnTo>
                    <a:pt x="6725" y="10976"/>
                  </a:lnTo>
                  <a:lnTo>
                    <a:pt x="6648" y="10925"/>
                  </a:lnTo>
                  <a:lnTo>
                    <a:pt x="6570" y="10873"/>
                  </a:lnTo>
                  <a:lnTo>
                    <a:pt x="6493" y="10848"/>
                  </a:lnTo>
                  <a:lnTo>
                    <a:pt x="4406" y="10848"/>
                  </a:lnTo>
                  <a:lnTo>
                    <a:pt x="4406" y="9817"/>
                  </a:lnTo>
                  <a:lnTo>
                    <a:pt x="6158" y="9817"/>
                  </a:lnTo>
                  <a:lnTo>
                    <a:pt x="6390" y="9791"/>
                  </a:lnTo>
                  <a:lnTo>
                    <a:pt x="6622" y="9714"/>
                  </a:lnTo>
                  <a:lnTo>
                    <a:pt x="6828" y="9611"/>
                  </a:lnTo>
                  <a:lnTo>
                    <a:pt x="7008" y="9456"/>
                  </a:lnTo>
                  <a:lnTo>
                    <a:pt x="7137" y="9276"/>
                  </a:lnTo>
                  <a:lnTo>
                    <a:pt x="7266" y="9070"/>
                  </a:lnTo>
                  <a:lnTo>
                    <a:pt x="7317" y="8838"/>
                  </a:lnTo>
                  <a:lnTo>
                    <a:pt x="7343" y="8606"/>
                  </a:lnTo>
                  <a:lnTo>
                    <a:pt x="7343" y="8348"/>
                  </a:lnTo>
                  <a:lnTo>
                    <a:pt x="7343" y="8271"/>
                  </a:lnTo>
                  <a:lnTo>
                    <a:pt x="7317" y="8168"/>
                  </a:lnTo>
                  <a:lnTo>
                    <a:pt x="7266" y="8091"/>
                  </a:lnTo>
                  <a:lnTo>
                    <a:pt x="7214" y="8013"/>
                  </a:lnTo>
                  <a:lnTo>
                    <a:pt x="7137" y="7962"/>
                  </a:lnTo>
                  <a:lnTo>
                    <a:pt x="7060" y="7910"/>
                  </a:lnTo>
                  <a:lnTo>
                    <a:pt x="6982" y="7885"/>
                  </a:lnTo>
                  <a:lnTo>
                    <a:pt x="5153" y="7885"/>
                  </a:lnTo>
                  <a:lnTo>
                    <a:pt x="4947" y="7910"/>
                  </a:lnTo>
                  <a:lnTo>
                    <a:pt x="4741" y="7962"/>
                  </a:lnTo>
                  <a:lnTo>
                    <a:pt x="4561" y="8039"/>
                  </a:lnTo>
                  <a:lnTo>
                    <a:pt x="4406" y="8168"/>
                  </a:lnTo>
                  <a:lnTo>
                    <a:pt x="4406" y="7266"/>
                  </a:lnTo>
                  <a:lnTo>
                    <a:pt x="4715" y="7189"/>
                  </a:lnTo>
                  <a:lnTo>
                    <a:pt x="4999" y="7086"/>
                  </a:lnTo>
                  <a:lnTo>
                    <a:pt x="5308" y="6983"/>
                  </a:lnTo>
                  <a:lnTo>
                    <a:pt x="5565" y="6828"/>
                  </a:lnTo>
                  <a:lnTo>
                    <a:pt x="5823" y="6648"/>
                  </a:lnTo>
                  <a:lnTo>
                    <a:pt x="6081" y="6468"/>
                  </a:lnTo>
                  <a:lnTo>
                    <a:pt x="6287" y="6236"/>
                  </a:lnTo>
                  <a:lnTo>
                    <a:pt x="6519" y="6004"/>
                  </a:lnTo>
                  <a:lnTo>
                    <a:pt x="6699" y="5772"/>
                  </a:lnTo>
                  <a:lnTo>
                    <a:pt x="6854" y="5514"/>
                  </a:lnTo>
                  <a:lnTo>
                    <a:pt x="7008" y="5231"/>
                  </a:lnTo>
                  <a:lnTo>
                    <a:pt x="7137" y="4948"/>
                  </a:lnTo>
                  <a:lnTo>
                    <a:pt x="7214" y="4638"/>
                  </a:lnTo>
                  <a:lnTo>
                    <a:pt x="7292" y="4329"/>
                  </a:lnTo>
                  <a:lnTo>
                    <a:pt x="7343" y="3994"/>
                  </a:lnTo>
                  <a:lnTo>
                    <a:pt x="7343" y="3659"/>
                  </a:lnTo>
                  <a:lnTo>
                    <a:pt x="7343" y="3299"/>
                  </a:lnTo>
                  <a:lnTo>
                    <a:pt x="7292" y="2938"/>
                  </a:lnTo>
                  <a:lnTo>
                    <a:pt x="7189" y="2577"/>
                  </a:lnTo>
                  <a:lnTo>
                    <a:pt x="7060" y="2242"/>
                  </a:lnTo>
                  <a:lnTo>
                    <a:pt x="6905" y="1933"/>
                  </a:lnTo>
                  <a:lnTo>
                    <a:pt x="6725" y="1624"/>
                  </a:lnTo>
                  <a:lnTo>
                    <a:pt x="6519" y="1341"/>
                  </a:lnTo>
                  <a:lnTo>
                    <a:pt x="6287" y="1083"/>
                  </a:lnTo>
                  <a:lnTo>
                    <a:pt x="6029" y="851"/>
                  </a:lnTo>
                  <a:lnTo>
                    <a:pt x="5746" y="619"/>
                  </a:lnTo>
                  <a:lnTo>
                    <a:pt x="5437" y="439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32" y="78"/>
                  </a:lnTo>
                  <a:lnTo>
                    <a:pt x="4045" y="27"/>
                  </a:lnTo>
                  <a:lnTo>
                    <a:pt x="3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1239700" y="1793100"/>
              <a:ext cx="41250" cy="85700"/>
            </a:xfrm>
            <a:custGeom>
              <a:avLst/>
              <a:gdLst/>
              <a:ahLst/>
              <a:cxnLst/>
              <a:rect l="l" t="t" r="r" b="b"/>
              <a:pathLst>
                <a:path w="1650" h="3428" extrusionOk="0">
                  <a:moveTo>
                    <a:pt x="825" y="1"/>
                  </a:moveTo>
                  <a:lnTo>
                    <a:pt x="747" y="27"/>
                  </a:lnTo>
                  <a:lnTo>
                    <a:pt x="670" y="78"/>
                  </a:lnTo>
                  <a:lnTo>
                    <a:pt x="619" y="156"/>
                  </a:lnTo>
                  <a:lnTo>
                    <a:pt x="593" y="233"/>
                  </a:lnTo>
                  <a:lnTo>
                    <a:pt x="593" y="336"/>
                  </a:lnTo>
                  <a:lnTo>
                    <a:pt x="464" y="387"/>
                  </a:lnTo>
                  <a:lnTo>
                    <a:pt x="361" y="439"/>
                  </a:lnTo>
                  <a:lnTo>
                    <a:pt x="258" y="542"/>
                  </a:lnTo>
                  <a:lnTo>
                    <a:pt x="181" y="619"/>
                  </a:lnTo>
                  <a:lnTo>
                    <a:pt x="103" y="748"/>
                  </a:lnTo>
                  <a:lnTo>
                    <a:pt x="52" y="851"/>
                  </a:lnTo>
                  <a:lnTo>
                    <a:pt x="26" y="980"/>
                  </a:lnTo>
                  <a:lnTo>
                    <a:pt x="0" y="1135"/>
                  </a:lnTo>
                  <a:lnTo>
                    <a:pt x="26" y="1289"/>
                  </a:lnTo>
                  <a:lnTo>
                    <a:pt x="78" y="1444"/>
                  </a:lnTo>
                  <a:lnTo>
                    <a:pt x="155" y="1573"/>
                  </a:lnTo>
                  <a:lnTo>
                    <a:pt x="258" y="1701"/>
                  </a:lnTo>
                  <a:lnTo>
                    <a:pt x="361" y="1804"/>
                  </a:lnTo>
                  <a:lnTo>
                    <a:pt x="516" y="1882"/>
                  </a:lnTo>
                  <a:lnTo>
                    <a:pt x="670" y="1933"/>
                  </a:lnTo>
                  <a:lnTo>
                    <a:pt x="825" y="1933"/>
                  </a:lnTo>
                  <a:lnTo>
                    <a:pt x="954" y="1959"/>
                  </a:lnTo>
                  <a:lnTo>
                    <a:pt x="1082" y="2036"/>
                  </a:lnTo>
                  <a:lnTo>
                    <a:pt x="1160" y="2165"/>
                  </a:lnTo>
                  <a:lnTo>
                    <a:pt x="1185" y="2294"/>
                  </a:lnTo>
                  <a:lnTo>
                    <a:pt x="1160" y="2449"/>
                  </a:lnTo>
                  <a:lnTo>
                    <a:pt x="1082" y="2577"/>
                  </a:lnTo>
                  <a:lnTo>
                    <a:pt x="954" y="2655"/>
                  </a:lnTo>
                  <a:lnTo>
                    <a:pt x="825" y="2680"/>
                  </a:lnTo>
                  <a:lnTo>
                    <a:pt x="670" y="2655"/>
                  </a:lnTo>
                  <a:lnTo>
                    <a:pt x="567" y="2577"/>
                  </a:lnTo>
                  <a:lnTo>
                    <a:pt x="490" y="2449"/>
                  </a:lnTo>
                  <a:lnTo>
                    <a:pt x="464" y="2294"/>
                  </a:lnTo>
                  <a:lnTo>
                    <a:pt x="438" y="2217"/>
                  </a:lnTo>
                  <a:lnTo>
                    <a:pt x="387" y="2139"/>
                  </a:lnTo>
                  <a:lnTo>
                    <a:pt x="309" y="2088"/>
                  </a:lnTo>
                  <a:lnTo>
                    <a:pt x="155" y="2088"/>
                  </a:lnTo>
                  <a:lnTo>
                    <a:pt x="78" y="2139"/>
                  </a:lnTo>
                  <a:lnTo>
                    <a:pt x="26" y="2217"/>
                  </a:lnTo>
                  <a:lnTo>
                    <a:pt x="0" y="2294"/>
                  </a:lnTo>
                  <a:lnTo>
                    <a:pt x="26" y="2449"/>
                  </a:lnTo>
                  <a:lnTo>
                    <a:pt x="52" y="2577"/>
                  </a:lnTo>
                  <a:lnTo>
                    <a:pt x="103" y="2680"/>
                  </a:lnTo>
                  <a:lnTo>
                    <a:pt x="181" y="2809"/>
                  </a:lnTo>
                  <a:lnTo>
                    <a:pt x="258" y="2887"/>
                  </a:lnTo>
                  <a:lnTo>
                    <a:pt x="361" y="2990"/>
                  </a:lnTo>
                  <a:lnTo>
                    <a:pt x="464" y="3041"/>
                  </a:lnTo>
                  <a:lnTo>
                    <a:pt x="593" y="3093"/>
                  </a:lnTo>
                  <a:lnTo>
                    <a:pt x="593" y="3196"/>
                  </a:lnTo>
                  <a:lnTo>
                    <a:pt x="619" y="3273"/>
                  </a:lnTo>
                  <a:lnTo>
                    <a:pt x="670" y="3350"/>
                  </a:lnTo>
                  <a:lnTo>
                    <a:pt x="747" y="3402"/>
                  </a:lnTo>
                  <a:lnTo>
                    <a:pt x="825" y="3428"/>
                  </a:lnTo>
                  <a:lnTo>
                    <a:pt x="902" y="3402"/>
                  </a:lnTo>
                  <a:lnTo>
                    <a:pt x="979" y="3350"/>
                  </a:lnTo>
                  <a:lnTo>
                    <a:pt x="1031" y="3273"/>
                  </a:lnTo>
                  <a:lnTo>
                    <a:pt x="1057" y="3196"/>
                  </a:lnTo>
                  <a:lnTo>
                    <a:pt x="1057" y="3093"/>
                  </a:lnTo>
                  <a:lnTo>
                    <a:pt x="1160" y="3041"/>
                  </a:lnTo>
                  <a:lnTo>
                    <a:pt x="1288" y="2990"/>
                  </a:lnTo>
                  <a:lnTo>
                    <a:pt x="1391" y="2887"/>
                  </a:lnTo>
                  <a:lnTo>
                    <a:pt x="1469" y="2809"/>
                  </a:lnTo>
                  <a:lnTo>
                    <a:pt x="1546" y="2680"/>
                  </a:lnTo>
                  <a:lnTo>
                    <a:pt x="1598" y="2577"/>
                  </a:lnTo>
                  <a:lnTo>
                    <a:pt x="1623" y="2449"/>
                  </a:lnTo>
                  <a:lnTo>
                    <a:pt x="1649" y="2294"/>
                  </a:lnTo>
                  <a:lnTo>
                    <a:pt x="1623" y="2139"/>
                  </a:lnTo>
                  <a:lnTo>
                    <a:pt x="1572" y="1985"/>
                  </a:lnTo>
                  <a:lnTo>
                    <a:pt x="1495" y="1856"/>
                  </a:lnTo>
                  <a:lnTo>
                    <a:pt x="1391" y="1727"/>
                  </a:lnTo>
                  <a:lnTo>
                    <a:pt x="1288" y="1624"/>
                  </a:lnTo>
                  <a:lnTo>
                    <a:pt x="1134" y="1547"/>
                  </a:lnTo>
                  <a:lnTo>
                    <a:pt x="979" y="1495"/>
                  </a:lnTo>
                  <a:lnTo>
                    <a:pt x="825" y="1495"/>
                  </a:lnTo>
                  <a:lnTo>
                    <a:pt x="670" y="1469"/>
                  </a:lnTo>
                  <a:lnTo>
                    <a:pt x="567" y="1392"/>
                  </a:lnTo>
                  <a:lnTo>
                    <a:pt x="490" y="1263"/>
                  </a:lnTo>
                  <a:lnTo>
                    <a:pt x="464" y="1135"/>
                  </a:lnTo>
                  <a:lnTo>
                    <a:pt x="490" y="980"/>
                  </a:lnTo>
                  <a:lnTo>
                    <a:pt x="567" y="851"/>
                  </a:lnTo>
                  <a:lnTo>
                    <a:pt x="670" y="774"/>
                  </a:lnTo>
                  <a:lnTo>
                    <a:pt x="825" y="748"/>
                  </a:lnTo>
                  <a:lnTo>
                    <a:pt x="954" y="774"/>
                  </a:lnTo>
                  <a:lnTo>
                    <a:pt x="1082" y="851"/>
                  </a:lnTo>
                  <a:lnTo>
                    <a:pt x="1160" y="980"/>
                  </a:lnTo>
                  <a:lnTo>
                    <a:pt x="1185" y="1135"/>
                  </a:lnTo>
                  <a:lnTo>
                    <a:pt x="1211" y="1212"/>
                  </a:lnTo>
                  <a:lnTo>
                    <a:pt x="1263" y="1289"/>
                  </a:lnTo>
                  <a:lnTo>
                    <a:pt x="1314" y="1341"/>
                  </a:lnTo>
                  <a:lnTo>
                    <a:pt x="1495" y="1341"/>
                  </a:lnTo>
                  <a:lnTo>
                    <a:pt x="1572" y="1289"/>
                  </a:lnTo>
                  <a:lnTo>
                    <a:pt x="1623" y="1212"/>
                  </a:lnTo>
                  <a:lnTo>
                    <a:pt x="1649" y="1135"/>
                  </a:lnTo>
                  <a:lnTo>
                    <a:pt x="1623" y="980"/>
                  </a:lnTo>
                  <a:lnTo>
                    <a:pt x="1598" y="851"/>
                  </a:lnTo>
                  <a:lnTo>
                    <a:pt x="1546" y="748"/>
                  </a:lnTo>
                  <a:lnTo>
                    <a:pt x="1469" y="619"/>
                  </a:lnTo>
                  <a:lnTo>
                    <a:pt x="1391" y="542"/>
                  </a:lnTo>
                  <a:lnTo>
                    <a:pt x="1288" y="439"/>
                  </a:lnTo>
                  <a:lnTo>
                    <a:pt x="1160" y="387"/>
                  </a:lnTo>
                  <a:lnTo>
                    <a:pt x="1057" y="336"/>
                  </a:lnTo>
                  <a:lnTo>
                    <a:pt x="1057" y="233"/>
                  </a:lnTo>
                  <a:lnTo>
                    <a:pt x="1031" y="156"/>
                  </a:lnTo>
                  <a:lnTo>
                    <a:pt x="979" y="78"/>
                  </a:lnTo>
                  <a:lnTo>
                    <a:pt x="902" y="27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31"/>
          <p:cNvGrpSpPr/>
          <p:nvPr/>
        </p:nvGrpSpPr>
        <p:grpSpPr>
          <a:xfrm>
            <a:off x="3474660" y="2607609"/>
            <a:ext cx="320033" cy="320054"/>
            <a:chOff x="5518525" y="-699025"/>
            <a:chExt cx="380675" cy="380700"/>
          </a:xfrm>
        </p:grpSpPr>
        <p:sp>
          <p:nvSpPr>
            <p:cNvPr id="1112" name="Google Shape;1112;p31"/>
            <p:cNvSpPr/>
            <p:nvPr/>
          </p:nvSpPr>
          <p:spPr>
            <a:xfrm>
              <a:off x="5590025" y="-650075"/>
              <a:ext cx="40600" cy="85700"/>
            </a:xfrm>
            <a:custGeom>
              <a:avLst/>
              <a:gdLst/>
              <a:ahLst/>
              <a:cxnLst/>
              <a:rect l="l" t="t" r="r" b="b"/>
              <a:pathLst>
                <a:path w="1624" h="3428" extrusionOk="0">
                  <a:moveTo>
                    <a:pt x="799" y="1"/>
                  </a:moveTo>
                  <a:lnTo>
                    <a:pt x="721" y="27"/>
                  </a:lnTo>
                  <a:lnTo>
                    <a:pt x="644" y="78"/>
                  </a:lnTo>
                  <a:lnTo>
                    <a:pt x="593" y="156"/>
                  </a:lnTo>
                  <a:lnTo>
                    <a:pt x="593" y="233"/>
                  </a:lnTo>
                  <a:lnTo>
                    <a:pt x="593" y="336"/>
                  </a:lnTo>
                  <a:lnTo>
                    <a:pt x="464" y="387"/>
                  </a:lnTo>
                  <a:lnTo>
                    <a:pt x="335" y="439"/>
                  </a:lnTo>
                  <a:lnTo>
                    <a:pt x="258" y="542"/>
                  </a:lnTo>
                  <a:lnTo>
                    <a:pt x="155" y="619"/>
                  </a:lnTo>
                  <a:lnTo>
                    <a:pt x="77" y="748"/>
                  </a:lnTo>
                  <a:lnTo>
                    <a:pt x="26" y="851"/>
                  </a:lnTo>
                  <a:lnTo>
                    <a:pt x="0" y="980"/>
                  </a:lnTo>
                  <a:lnTo>
                    <a:pt x="0" y="1135"/>
                  </a:lnTo>
                  <a:lnTo>
                    <a:pt x="0" y="1289"/>
                  </a:lnTo>
                  <a:lnTo>
                    <a:pt x="52" y="1444"/>
                  </a:lnTo>
                  <a:lnTo>
                    <a:pt x="129" y="1573"/>
                  </a:lnTo>
                  <a:lnTo>
                    <a:pt x="232" y="1701"/>
                  </a:lnTo>
                  <a:lnTo>
                    <a:pt x="361" y="1804"/>
                  </a:lnTo>
                  <a:lnTo>
                    <a:pt x="490" y="1882"/>
                  </a:lnTo>
                  <a:lnTo>
                    <a:pt x="644" y="1933"/>
                  </a:lnTo>
                  <a:lnTo>
                    <a:pt x="799" y="1933"/>
                  </a:lnTo>
                  <a:lnTo>
                    <a:pt x="953" y="1959"/>
                  </a:lnTo>
                  <a:lnTo>
                    <a:pt x="1056" y="2036"/>
                  </a:lnTo>
                  <a:lnTo>
                    <a:pt x="1134" y="2165"/>
                  </a:lnTo>
                  <a:lnTo>
                    <a:pt x="1185" y="2294"/>
                  </a:lnTo>
                  <a:lnTo>
                    <a:pt x="1134" y="2449"/>
                  </a:lnTo>
                  <a:lnTo>
                    <a:pt x="1056" y="2577"/>
                  </a:lnTo>
                  <a:lnTo>
                    <a:pt x="953" y="2655"/>
                  </a:lnTo>
                  <a:lnTo>
                    <a:pt x="799" y="2680"/>
                  </a:lnTo>
                  <a:lnTo>
                    <a:pt x="670" y="2655"/>
                  </a:lnTo>
                  <a:lnTo>
                    <a:pt x="541" y="2577"/>
                  </a:lnTo>
                  <a:lnTo>
                    <a:pt x="464" y="2449"/>
                  </a:lnTo>
                  <a:lnTo>
                    <a:pt x="438" y="2294"/>
                  </a:lnTo>
                  <a:lnTo>
                    <a:pt x="412" y="2217"/>
                  </a:lnTo>
                  <a:lnTo>
                    <a:pt x="361" y="2139"/>
                  </a:lnTo>
                  <a:lnTo>
                    <a:pt x="309" y="2088"/>
                  </a:lnTo>
                  <a:lnTo>
                    <a:pt x="129" y="2088"/>
                  </a:lnTo>
                  <a:lnTo>
                    <a:pt x="52" y="2139"/>
                  </a:lnTo>
                  <a:lnTo>
                    <a:pt x="0" y="2217"/>
                  </a:lnTo>
                  <a:lnTo>
                    <a:pt x="0" y="2294"/>
                  </a:lnTo>
                  <a:lnTo>
                    <a:pt x="0" y="2449"/>
                  </a:lnTo>
                  <a:lnTo>
                    <a:pt x="26" y="2577"/>
                  </a:lnTo>
                  <a:lnTo>
                    <a:pt x="77" y="2680"/>
                  </a:lnTo>
                  <a:lnTo>
                    <a:pt x="155" y="2809"/>
                  </a:lnTo>
                  <a:lnTo>
                    <a:pt x="258" y="2887"/>
                  </a:lnTo>
                  <a:lnTo>
                    <a:pt x="335" y="2990"/>
                  </a:lnTo>
                  <a:lnTo>
                    <a:pt x="464" y="3041"/>
                  </a:lnTo>
                  <a:lnTo>
                    <a:pt x="593" y="3093"/>
                  </a:lnTo>
                  <a:lnTo>
                    <a:pt x="593" y="3196"/>
                  </a:lnTo>
                  <a:lnTo>
                    <a:pt x="593" y="3273"/>
                  </a:lnTo>
                  <a:lnTo>
                    <a:pt x="644" y="3350"/>
                  </a:lnTo>
                  <a:lnTo>
                    <a:pt x="721" y="3402"/>
                  </a:lnTo>
                  <a:lnTo>
                    <a:pt x="799" y="3428"/>
                  </a:lnTo>
                  <a:lnTo>
                    <a:pt x="902" y="3402"/>
                  </a:lnTo>
                  <a:lnTo>
                    <a:pt x="953" y="3350"/>
                  </a:lnTo>
                  <a:lnTo>
                    <a:pt x="1005" y="3273"/>
                  </a:lnTo>
                  <a:lnTo>
                    <a:pt x="1031" y="3196"/>
                  </a:lnTo>
                  <a:lnTo>
                    <a:pt x="1031" y="3093"/>
                  </a:lnTo>
                  <a:lnTo>
                    <a:pt x="1159" y="3041"/>
                  </a:lnTo>
                  <a:lnTo>
                    <a:pt x="1262" y="2990"/>
                  </a:lnTo>
                  <a:lnTo>
                    <a:pt x="1366" y="2887"/>
                  </a:lnTo>
                  <a:lnTo>
                    <a:pt x="1443" y="2809"/>
                  </a:lnTo>
                  <a:lnTo>
                    <a:pt x="1520" y="2680"/>
                  </a:lnTo>
                  <a:lnTo>
                    <a:pt x="1572" y="2577"/>
                  </a:lnTo>
                  <a:lnTo>
                    <a:pt x="1597" y="2449"/>
                  </a:lnTo>
                  <a:lnTo>
                    <a:pt x="1623" y="2294"/>
                  </a:lnTo>
                  <a:lnTo>
                    <a:pt x="1597" y="2139"/>
                  </a:lnTo>
                  <a:lnTo>
                    <a:pt x="1546" y="1985"/>
                  </a:lnTo>
                  <a:lnTo>
                    <a:pt x="1469" y="1856"/>
                  </a:lnTo>
                  <a:lnTo>
                    <a:pt x="1391" y="1727"/>
                  </a:lnTo>
                  <a:lnTo>
                    <a:pt x="1262" y="1624"/>
                  </a:lnTo>
                  <a:lnTo>
                    <a:pt x="1134" y="1547"/>
                  </a:lnTo>
                  <a:lnTo>
                    <a:pt x="979" y="1495"/>
                  </a:lnTo>
                  <a:lnTo>
                    <a:pt x="799" y="1495"/>
                  </a:lnTo>
                  <a:lnTo>
                    <a:pt x="670" y="1469"/>
                  </a:lnTo>
                  <a:lnTo>
                    <a:pt x="541" y="1392"/>
                  </a:lnTo>
                  <a:lnTo>
                    <a:pt x="464" y="1263"/>
                  </a:lnTo>
                  <a:lnTo>
                    <a:pt x="438" y="1135"/>
                  </a:lnTo>
                  <a:lnTo>
                    <a:pt x="464" y="980"/>
                  </a:lnTo>
                  <a:lnTo>
                    <a:pt x="541" y="851"/>
                  </a:lnTo>
                  <a:lnTo>
                    <a:pt x="670" y="774"/>
                  </a:lnTo>
                  <a:lnTo>
                    <a:pt x="799" y="748"/>
                  </a:lnTo>
                  <a:lnTo>
                    <a:pt x="953" y="774"/>
                  </a:lnTo>
                  <a:lnTo>
                    <a:pt x="1056" y="851"/>
                  </a:lnTo>
                  <a:lnTo>
                    <a:pt x="1134" y="980"/>
                  </a:lnTo>
                  <a:lnTo>
                    <a:pt x="1185" y="1135"/>
                  </a:lnTo>
                  <a:lnTo>
                    <a:pt x="1185" y="1212"/>
                  </a:lnTo>
                  <a:lnTo>
                    <a:pt x="1237" y="1289"/>
                  </a:lnTo>
                  <a:lnTo>
                    <a:pt x="1314" y="1341"/>
                  </a:lnTo>
                  <a:lnTo>
                    <a:pt x="1494" y="1341"/>
                  </a:lnTo>
                  <a:lnTo>
                    <a:pt x="1546" y="1289"/>
                  </a:lnTo>
                  <a:lnTo>
                    <a:pt x="1597" y="1212"/>
                  </a:lnTo>
                  <a:lnTo>
                    <a:pt x="1623" y="1135"/>
                  </a:lnTo>
                  <a:lnTo>
                    <a:pt x="1597" y="980"/>
                  </a:lnTo>
                  <a:lnTo>
                    <a:pt x="1572" y="851"/>
                  </a:lnTo>
                  <a:lnTo>
                    <a:pt x="1520" y="748"/>
                  </a:lnTo>
                  <a:lnTo>
                    <a:pt x="1443" y="619"/>
                  </a:lnTo>
                  <a:lnTo>
                    <a:pt x="1366" y="542"/>
                  </a:lnTo>
                  <a:lnTo>
                    <a:pt x="1262" y="439"/>
                  </a:lnTo>
                  <a:lnTo>
                    <a:pt x="1159" y="387"/>
                  </a:lnTo>
                  <a:lnTo>
                    <a:pt x="1031" y="336"/>
                  </a:lnTo>
                  <a:lnTo>
                    <a:pt x="1031" y="233"/>
                  </a:lnTo>
                  <a:lnTo>
                    <a:pt x="1005" y="156"/>
                  </a:lnTo>
                  <a:lnTo>
                    <a:pt x="953" y="78"/>
                  </a:lnTo>
                  <a:lnTo>
                    <a:pt x="902" y="27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5581000" y="-452325"/>
              <a:ext cx="58625" cy="85050"/>
            </a:xfrm>
            <a:custGeom>
              <a:avLst/>
              <a:gdLst/>
              <a:ahLst/>
              <a:cxnLst/>
              <a:rect l="l" t="t" r="r" b="b"/>
              <a:pathLst>
                <a:path w="2345" h="3402" extrusionOk="0">
                  <a:moveTo>
                    <a:pt x="181" y="0"/>
                  </a:moveTo>
                  <a:lnTo>
                    <a:pt x="103" y="26"/>
                  </a:lnTo>
                  <a:lnTo>
                    <a:pt x="26" y="78"/>
                  </a:lnTo>
                  <a:lnTo>
                    <a:pt x="0" y="155"/>
                  </a:lnTo>
                  <a:lnTo>
                    <a:pt x="0" y="258"/>
                  </a:lnTo>
                  <a:lnTo>
                    <a:pt x="26" y="335"/>
                  </a:lnTo>
                  <a:lnTo>
                    <a:pt x="851" y="1572"/>
                  </a:lnTo>
                  <a:lnTo>
                    <a:pt x="232" y="1572"/>
                  </a:lnTo>
                  <a:lnTo>
                    <a:pt x="129" y="1598"/>
                  </a:lnTo>
                  <a:lnTo>
                    <a:pt x="78" y="1624"/>
                  </a:lnTo>
                  <a:lnTo>
                    <a:pt x="26" y="1701"/>
                  </a:lnTo>
                  <a:lnTo>
                    <a:pt x="0" y="1804"/>
                  </a:lnTo>
                  <a:lnTo>
                    <a:pt x="26" y="1881"/>
                  </a:lnTo>
                  <a:lnTo>
                    <a:pt x="78" y="1959"/>
                  </a:lnTo>
                  <a:lnTo>
                    <a:pt x="129" y="2010"/>
                  </a:lnTo>
                  <a:lnTo>
                    <a:pt x="954" y="2010"/>
                  </a:lnTo>
                  <a:lnTo>
                    <a:pt x="954" y="2216"/>
                  </a:lnTo>
                  <a:lnTo>
                    <a:pt x="129" y="2216"/>
                  </a:lnTo>
                  <a:lnTo>
                    <a:pt x="78" y="2268"/>
                  </a:lnTo>
                  <a:lnTo>
                    <a:pt x="26" y="2345"/>
                  </a:lnTo>
                  <a:lnTo>
                    <a:pt x="0" y="2422"/>
                  </a:lnTo>
                  <a:lnTo>
                    <a:pt x="26" y="2525"/>
                  </a:lnTo>
                  <a:lnTo>
                    <a:pt x="78" y="2577"/>
                  </a:lnTo>
                  <a:lnTo>
                    <a:pt x="129" y="2628"/>
                  </a:lnTo>
                  <a:lnTo>
                    <a:pt x="232" y="2654"/>
                  </a:lnTo>
                  <a:lnTo>
                    <a:pt x="954" y="2654"/>
                  </a:lnTo>
                  <a:lnTo>
                    <a:pt x="954" y="3169"/>
                  </a:lnTo>
                  <a:lnTo>
                    <a:pt x="954" y="3247"/>
                  </a:lnTo>
                  <a:lnTo>
                    <a:pt x="1005" y="3324"/>
                  </a:lnTo>
                  <a:lnTo>
                    <a:pt x="1082" y="3376"/>
                  </a:lnTo>
                  <a:lnTo>
                    <a:pt x="1160" y="3401"/>
                  </a:lnTo>
                  <a:lnTo>
                    <a:pt x="1263" y="3376"/>
                  </a:lnTo>
                  <a:lnTo>
                    <a:pt x="1314" y="3324"/>
                  </a:lnTo>
                  <a:lnTo>
                    <a:pt x="1366" y="3247"/>
                  </a:lnTo>
                  <a:lnTo>
                    <a:pt x="1392" y="3169"/>
                  </a:lnTo>
                  <a:lnTo>
                    <a:pt x="1392" y="2654"/>
                  </a:lnTo>
                  <a:lnTo>
                    <a:pt x="2113" y="2654"/>
                  </a:lnTo>
                  <a:lnTo>
                    <a:pt x="2190" y="2628"/>
                  </a:lnTo>
                  <a:lnTo>
                    <a:pt x="2268" y="2577"/>
                  </a:lnTo>
                  <a:lnTo>
                    <a:pt x="2319" y="2525"/>
                  </a:lnTo>
                  <a:lnTo>
                    <a:pt x="2319" y="2422"/>
                  </a:lnTo>
                  <a:lnTo>
                    <a:pt x="2319" y="2345"/>
                  </a:lnTo>
                  <a:lnTo>
                    <a:pt x="2268" y="2268"/>
                  </a:lnTo>
                  <a:lnTo>
                    <a:pt x="2190" y="2216"/>
                  </a:lnTo>
                  <a:lnTo>
                    <a:pt x="1392" y="2216"/>
                  </a:lnTo>
                  <a:lnTo>
                    <a:pt x="1392" y="2010"/>
                  </a:lnTo>
                  <a:lnTo>
                    <a:pt x="2190" y="2010"/>
                  </a:lnTo>
                  <a:lnTo>
                    <a:pt x="2268" y="1959"/>
                  </a:lnTo>
                  <a:lnTo>
                    <a:pt x="2319" y="1881"/>
                  </a:lnTo>
                  <a:lnTo>
                    <a:pt x="2319" y="1804"/>
                  </a:lnTo>
                  <a:lnTo>
                    <a:pt x="2319" y="1701"/>
                  </a:lnTo>
                  <a:lnTo>
                    <a:pt x="2268" y="1624"/>
                  </a:lnTo>
                  <a:lnTo>
                    <a:pt x="2190" y="1598"/>
                  </a:lnTo>
                  <a:lnTo>
                    <a:pt x="2113" y="1572"/>
                  </a:lnTo>
                  <a:lnTo>
                    <a:pt x="1469" y="1572"/>
                  </a:lnTo>
                  <a:lnTo>
                    <a:pt x="2293" y="335"/>
                  </a:lnTo>
                  <a:lnTo>
                    <a:pt x="2345" y="258"/>
                  </a:lnTo>
                  <a:lnTo>
                    <a:pt x="2345" y="155"/>
                  </a:lnTo>
                  <a:lnTo>
                    <a:pt x="2293" y="78"/>
                  </a:lnTo>
                  <a:lnTo>
                    <a:pt x="2242" y="26"/>
                  </a:lnTo>
                  <a:lnTo>
                    <a:pt x="2165" y="0"/>
                  </a:lnTo>
                  <a:lnTo>
                    <a:pt x="2061" y="0"/>
                  </a:lnTo>
                  <a:lnTo>
                    <a:pt x="1984" y="26"/>
                  </a:lnTo>
                  <a:lnTo>
                    <a:pt x="1933" y="78"/>
                  </a:lnTo>
                  <a:lnTo>
                    <a:pt x="1160" y="1237"/>
                  </a:lnTo>
                  <a:lnTo>
                    <a:pt x="413" y="78"/>
                  </a:lnTo>
                  <a:lnTo>
                    <a:pt x="335" y="26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5760700" y="-650075"/>
              <a:ext cx="83750" cy="85700"/>
            </a:xfrm>
            <a:custGeom>
              <a:avLst/>
              <a:gdLst/>
              <a:ahLst/>
              <a:cxnLst/>
              <a:rect l="l" t="t" r="r" b="b"/>
              <a:pathLst>
                <a:path w="3350" h="3428" extrusionOk="0">
                  <a:moveTo>
                    <a:pt x="2190" y="1"/>
                  </a:moveTo>
                  <a:lnTo>
                    <a:pt x="1933" y="27"/>
                  </a:lnTo>
                  <a:lnTo>
                    <a:pt x="1675" y="78"/>
                  </a:lnTo>
                  <a:lnTo>
                    <a:pt x="1443" y="181"/>
                  </a:lnTo>
                  <a:lnTo>
                    <a:pt x="1237" y="310"/>
                  </a:lnTo>
                  <a:lnTo>
                    <a:pt x="1031" y="465"/>
                  </a:lnTo>
                  <a:lnTo>
                    <a:pt x="877" y="645"/>
                  </a:lnTo>
                  <a:lnTo>
                    <a:pt x="722" y="851"/>
                  </a:lnTo>
                  <a:lnTo>
                    <a:pt x="619" y="1057"/>
                  </a:lnTo>
                  <a:lnTo>
                    <a:pt x="232" y="1057"/>
                  </a:lnTo>
                  <a:lnTo>
                    <a:pt x="155" y="1083"/>
                  </a:lnTo>
                  <a:lnTo>
                    <a:pt x="78" y="1135"/>
                  </a:lnTo>
                  <a:lnTo>
                    <a:pt x="26" y="1212"/>
                  </a:lnTo>
                  <a:lnTo>
                    <a:pt x="1" y="1289"/>
                  </a:lnTo>
                  <a:lnTo>
                    <a:pt x="26" y="1366"/>
                  </a:lnTo>
                  <a:lnTo>
                    <a:pt x="78" y="1444"/>
                  </a:lnTo>
                  <a:lnTo>
                    <a:pt x="155" y="1495"/>
                  </a:lnTo>
                  <a:lnTo>
                    <a:pt x="232" y="1521"/>
                  </a:lnTo>
                  <a:lnTo>
                    <a:pt x="516" y="1521"/>
                  </a:lnTo>
                  <a:lnTo>
                    <a:pt x="490" y="1701"/>
                  </a:lnTo>
                  <a:lnTo>
                    <a:pt x="516" y="1907"/>
                  </a:lnTo>
                  <a:lnTo>
                    <a:pt x="232" y="1907"/>
                  </a:lnTo>
                  <a:lnTo>
                    <a:pt x="155" y="1933"/>
                  </a:lnTo>
                  <a:lnTo>
                    <a:pt x="78" y="1985"/>
                  </a:lnTo>
                  <a:lnTo>
                    <a:pt x="26" y="2062"/>
                  </a:lnTo>
                  <a:lnTo>
                    <a:pt x="1" y="2139"/>
                  </a:lnTo>
                  <a:lnTo>
                    <a:pt x="26" y="2217"/>
                  </a:lnTo>
                  <a:lnTo>
                    <a:pt x="78" y="2294"/>
                  </a:lnTo>
                  <a:lnTo>
                    <a:pt x="155" y="2345"/>
                  </a:lnTo>
                  <a:lnTo>
                    <a:pt x="232" y="2371"/>
                  </a:lnTo>
                  <a:lnTo>
                    <a:pt x="619" y="2371"/>
                  </a:lnTo>
                  <a:lnTo>
                    <a:pt x="722" y="2577"/>
                  </a:lnTo>
                  <a:lnTo>
                    <a:pt x="877" y="2783"/>
                  </a:lnTo>
                  <a:lnTo>
                    <a:pt x="1031" y="2964"/>
                  </a:lnTo>
                  <a:lnTo>
                    <a:pt x="1237" y="3118"/>
                  </a:lnTo>
                  <a:lnTo>
                    <a:pt x="1443" y="3247"/>
                  </a:lnTo>
                  <a:lnTo>
                    <a:pt x="1675" y="3324"/>
                  </a:lnTo>
                  <a:lnTo>
                    <a:pt x="1933" y="3402"/>
                  </a:lnTo>
                  <a:lnTo>
                    <a:pt x="2190" y="3428"/>
                  </a:lnTo>
                  <a:lnTo>
                    <a:pt x="2474" y="3402"/>
                  </a:lnTo>
                  <a:lnTo>
                    <a:pt x="2706" y="3324"/>
                  </a:lnTo>
                  <a:lnTo>
                    <a:pt x="2938" y="3221"/>
                  </a:lnTo>
                  <a:lnTo>
                    <a:pt x="3144" y="3067"/>
                  </a:lnTo>
                  <a:lnTo>
                    <a:pt x="3298" y="2912"/>
                  </a:lnTo>
                  <a:lnTo>
                    <a:pt x="3350" y="2835"/>
                  </a:lnTo>
                  <a:lnTo>
                    <a:pt x="3350" y="2758"/>
                  </a:lnTo>
                  <a:lnTo>
                    <a:pt x="3324" y="2680"/>
                  </a:lnTo>
                  <a:lnTo>
                    <a:pt x="3273" y="2603"/>
                  </a:lnTo>
                  <a:lnTo>
                    <a:pt x="3195" y="2552"/>
                  </a:lnTo>
                  <a:lnTo>
                    <a:pt x="3118" y="2552"/>
                  </a:lnTo>
                  <a:lnTo>
                    <a:pt x="3015" y="2577"/>
                  </a:lnTo>
                  <a:lnTo>
                    <a:pt x="2963" y="2629"/>
                  </a:lnTo>
                  <a:lnTo>
                    <a:pt x="2860" y="2732"/>
                  </a:lnTo>
                  <a:lnTo>
                    <a:pt x="2706" y="2835"/>
                  </a:lnTo>
                  <a:lnTo>
                    <a:pt x="2551" y="2912"/>
                  </a:lnTo>
                  <a:lnTo>
                    <a:pt x="2397" y="2964"/>
                  </a:lnTo>
                  <a:lnTo>
                    <a:pt x="2036" y="2964"/>
                  </a:lnTo>
                  <a:lnTo>
                    <a:pt x="1856" y="2938"/>
                  </a:lnTo>
                  <a:lnTo>
                    <a:pt x="1701" y="2861"/>
                  </a:lnTo>
                  <a:lnTo>
                    <a:pt x="1572" y="2809"/>
                  </a:lnTo>
                  <a:lnTo>
                    <a:pt x="1443" y="2706"/>
                  </a:lnTo>
                  <a:lnTo>
                    <a:pt x="1315" y="2603"/>
                  </a:lnTo>
                  <a:lnTo>
                    <a:pt x="1211" y="2500"/>
                  </a:lnTo>
                  <a:lnTo>
                    <a:pt x="1108" y="2371"/>
                  </a:lnTo>
                  <a:lnTo>
                    <a:pt x="2345" y="2371"/>
                  </a:lnTo>
                  <a:lnTo>
                    <a:pt x="2422" y="2345"/>
                  </a:lnTo>
                  <a:lnTo>
                    <a:pt x="2500" y="2294"/>
                  </a:lnTo>
                  <a:lnTo>
                    <a:pt x="2551" y="2217"/>
                  </a:lnTo>
                  <a:lnTo>
                    <a:pt x="2577" y="2139"/>
                  </a:lnTo>
                  <a:lnTo>
                    <a:pt x="2551" y="2062"/>
                  </a:lnTo>
                  <a:lnTo>
                    <a:pt x="2500" y="1985"/>
                  </a:lnTo>
                  <a:lnTo>
                    <a:pt x="2422" y="1933"/>
                  </a:lnTo>
                  <a:lnTo>
                    <a:pt x="2345" y="1907"/>
                  </a:lnTo>
                  <a:lnTo>
                    <a:pt x="954" y="1907"/>
                  </a:lnTo>
                  <a:lnTo>
                    <a:pt x="928" y="1701"/>
                  </a:lnTo>
                  <a:lnTo>
                    <a:pt x="954" y="1521"/>
                  </a:lnTo>
                  <a:lnTo>
                    <a:pt x="2345" y="1521"/>
                  </a:lnTo>
                  <a:lnTo>
                    <a:pt x="2422" y="1495"/>
                  </a:lnTo>
                  <a:lnTo>
                    <a:pt x="2500" y="1444"/>
                  </a:lnTo>
                  <a:lnTo>
                    <a:pt x="2551" y="1366"/>
                  </a:lnTo>
                  <a:lnTo>
                    <a:pt x="2577" y="1289"/>
                  </a:lnTo>
                  <a:lnTo>
                    <a:pt x="2551" y="1212"/>
                  </a:lnTo>
                  <a:lnTo>
                    <a:pt x="2500" y="1135"/>
                  </a:lnTo>
                  <a:lnTo>
                    <a:pt x="2422" y="1083"/>
                  </a:lnTo>
                  <a:lnTo>
                    <a:pt x="2345" y="1057"/>
                  </a:lnTo>
                  <a:lnTo>
                    <a:pt x="1108" y="1057"/>
                  </a:lnTo>
                  <a:lnTo>
                    <a:pt x="1211" y="928"/>
                  </a:lnTo>
                  <a:lnTo>
                    <a:pt x="1315" y="825"/>
                  </a:lnTo>
                  <a:lnTo>
                    <a:pt x="1443" y="722"/>
                  </a:lnTo>
                  <a:lnTo>
                    <a:pt x="1572" y="619"/>
                  </a:lnTo>
                  <a:lnTo>
                    <a:pt x="1701" y="568"/>
                  </a:lnTo>
                  <a:lnTo>
                    <a:pt x="1856" y="490"/>
                  </a:lnTo>
                  <a:lnTo>
                    <a:pt x="2036" y="465"/>
                  </a:lnTo>
                  <a:lnTo>
                    <a:pt x="2371" y="465"/>
                  </a:lnTo>
                  <a:lnTo>
                    <a:pt x="2551" y="516"/>
                  </a:lnTo>
                  <a:lnTo>
                    <a:pt x="2732" y="568"/>
                  </a:lnTo>
                  <a:lnTo>
                    <a:pt x="2886" y="671"/>
                  </a:lnTo>
                  <a:lnTo>
                    <a:pt x="2989" y="697"/>
                  </a:lnTo>
                  <a:lnTo>
                    <a:pt x="3066" y="697"/>
                  </a:lnTo>
                  <a:lnTo>
                    <a:pt x="3144" y="671"/>
                  </a:lnTo>
                  <a:lnTo>
                    <a:pt x="3195" y="619"/>
                  </a:lnTo>
                  <a:lnTo>
                    <a:pt x="3247" y="542"/>
                  </a:lnTo>
                  <a:lnTo>
                    <a:pt x="3247" y="439"/>
                  </a:lnTo>
                  <a:lnTo>
                    <a:pt x="3195" y="362"/>
                  </a:lnTo>
                  <a:lnTo>
                    <a:pt x="3144" y="310"/>
                  </a:lnTo>
                  <a:lnTo>
                    <a:pt x="2938" y="181"/>
                  </a:lnTo>
                  <a:lnTo>
                    <a:pt x="2680" y="78"/>
                  </a:lnTo>
                  <a:lnTo>
                    <a:pt x="2448" y="27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5518525" y="-699025"/>
              <a:ext cx="380675" cy="380700"/>
            </a:xfrm>
            <a:custGeom>
              <a:avLst/>
              <a:gdLst/>
              <a:ahLst/>
              <a:cxnLst/>
              <a:rect l="l" t="t" r="r" b="b"/>
              <a:pathLst>
                <a:path w="15227" h="15228" extrusionOk="0">
                  <a:moveTo>
                    <a:pt x="3891" y="465"/>
                  </a:moveTo>
                  <a:lnTo>
                    <a:pt x="4148" y="490"/>
                  </a:lnTo>
                  <a:lnTo>
                    <a:pt x="4406" y="542"/>
                  </a:lnTo>
                  <a:lnTo>
                    <a:pt x="4664" y="593"/>
                  </a:lnTo>
                  <a:lnTo>
                    <a:pt x="4921" y="696"/>
                  </a:lnTo>
                  <a:lnTo>
                    <a:pt x="5153" y="800"/>
                  </a:lnTo>
                  <a:lnTo>
                    <a:pt x="5359" y="928"/>
                  </a:lnTo>
                  <a:lnTo>
                    <a:pt x="5591" y="1083"/>
                  </a:lnTo>
                  <a:lnTo>
                    <a:pt x="5771" y="1238"/>
                  </a:lnTo>
                  <a:lnTo>
                    <a:pt x="5411" y="1624"/>
                  </a:lnTo>
                  <a:lnTo>
                    <a:pt x="5230" y="1495"/>
                  </a:lnTo>
                  <a:lnTo>
                    <a:pt x="5076" y="1392"/>
                  </a:lnTo>
                  <a:lnTo>
                    <a:pt x="4895" y="1289"/>
                  </a:lnTo>
                  <a:lnTo>
                    <a:pt x="4715" y="1186"/>
                  </a:lnTo>
                  <a:lnTo>
                    <a:pt x="4509" y="1109"/>
                  </a:lnTo>
                  <a:lnTo>
                    <a:pt x="4303" y="1057"/>
                  </a:lnTo>
                  <a:lnTo>
                    <a:pt x="4097" y="1031"/>
                  </a:lnTo>
                  <a:lnTo>
                    <a:pt x="3891" y="1006"/>
                  </a:lnTo>
                  <a:lnTo>
                    <a:pt x="3891" y="465"/>
                  </a:lnTo>
                  <a:close/>
                  <a:moveTo>
                    <a:pt x="11336" y="465"/>
                  </a:moveTo>
                  <a:lnTo>
                    <a:pt x="11336" y="1006"/>
                  </a:lnTo>
                  <a:lnTo>
                    <a:pt x="11105" y="1031"/>
                  </a:lnTo>
                  <a:lnTo>
                    <a:pt x="10898" y="1057"/>
                  </a:lnTo>
                  <a:lnTo>
                    <a:pt x="10718" y="1109"/>
                  </a:lnTo>
                  <a:lnTo>
                    <a:pt x="10512" y="1186"/>
                  </a:lnTo>
                  <a:lnTo>
                    <a:pt x="10332" y="1289"/>
                  </a:lnTo>
                  <a:lnTo>
                    <a:pt x="10151" y="1392"/>
                  </a:lnTo>
                  <a:lnTo>
                    <a:pt x="9971" y="1495"/>
                  </a:lnTo>
                  <a:lnTo>
                    <a:pt x="9816" y="1624"/>
                  </a:lnTo>
                  <a:lnTo>
                    <a:pt x="9430" y="1238"/>
                  </a:lnTo>
                  <a:lnTo>
                    <a:pt x="9636" y="1083"/>
                  </a:lnTo>
                  <a:lnTo>
                    <a:pt x="9842" y="928"/>
                  </a:lnTo>
                  <a:lnTo>
                    <a:pt x="10074" y="800"/>
                  </a:lnTo>
                  <a:lnTo>
                    <a:pt x="10306" y="696"/>
                  </a:lnTo>
                  <a:lnTo>
                    <a:pt x="10538" y="593"/>
                  </a:lnTo>
                  <a:lnTo>
                    <a:pt x="10795" y="542"/>
                  </a:lnTo>
                  <a:lnTo>
                    <a:pt x="11053" y="490"/>
                  </a:lnTo>
                  <a:lnTo>
                    <a:pt x="11336" y="465"/>
                  </a:lnTo>
                  <a:close/>
                  <a:moveTo>
                    <a:pt x="11774" y="465"/>
                  </a:moveTo>
                  <a:lnTo>
                    <a:pt x="12032" y="490"/>
                  </a:lnTo>
                  <a:lnTo>
                    <a:pt x="12290" y="542"/>
                  </a:lnTo>
                  <a:lnTo>
                    <a:pt x="12547" y="593"/>
                  </a:lnTo>
                  <a:lnTo>
                    <a:pt x="12805" y="696"/>
                  </a:lnTo>
                  <a:lnTo>
                    <a:pt x="13037" y="800"/>
                  </a:lnTo>
                  <a:lnTo>
                    <a:pt x="13243" y="928"/>
                  </a:lnTo>
                  <a:lnTo>
                    <a:pt x="13475" y="1083"/>
                  </a:lnTo>
                  <a:lnTo>
                    <a:pt x="13655" y="1238"/>
                  </a:lnTo>
                  <a:lnTo>
                    <a:pt x="13295" y="1624"/>
                  </a:lnTo>
                  <a:lnTo>
                    <a:pt x="13114" y="1495"/>
                  </a:lnTo>
                  <a:lnTo>
                    <a:pt x="12960" y="1392"/>
                  </a:lnTo>
                  <a:lnTo>
                    <a:pt x="12779" y="1289"/>
                  </a:lnTo>
                  <a:lnTo>
                    <a:pt x="12599" y="1186"/>
                  </a:lnTo>
                  <a:lnTo>
                    <a:pt x="12393" y="1109"/>
                  </a:lnTo>
                  <a:lnTo>
                    <a:pt x="12187" y="1057"/>
                  </a:lnTo>
                  <a:lnTo>
                    <a:pt x="11981" y="1031"/>
                  </a:lnTo>
                  <a:lnTo>
                    <a:pt x="11774" y="1006"/>
                  </a:lnTo>
                  <a:lnTo>
                    <a:pt x="11774" y="465"/>
                  </a:lnTo>
                  <a:close/>
                  <a:moveTo>
                    <a:pt x="1237" y="1547"/>
                  </a:moveTo>
                  <a:lnTo>
                    <a:pt x="1623" y="1933"/>
                  </a:lnTo>
                  <a:lnTo>
                    <a:pt x="1495" y="2088"/>
                  </a:lnTo>
                  <a:lnTo>
                    <a:pt x="1366" y="2268"/>
                  </a:lnTo>
                  <a:lnTo>
                    <a:pt x="1263" y="2448"/>
                  </a:lnTo>
                  <a:lnTo>
                    <a:pt x="1185" y="2629"/>
                  </a:lnTo>
                  <a:lnTo>
                    <a:pt x="1108" y="2835"/>
                  </a:lnTo>
                  <a:lnTo>
                    <a:pt x="1057" y="3041"/>
                  </a:lnTo>
                  <a:lnTo>
                    <a:pt x="1005" y="3247"/>
                  </a:lnTo>
                  <a:lnTo>
                    <a:pt x="979" y="3453"/>
                  </a:lnTo>
                  <a:lnTo>
                    <a:pt x="438" y="3453"/>
                  </a:lnTo>
                  <a:lnTo>
                    <a:pt x="464" y="3196"/>
                  </a:lnTo>
                  <a:lnTo>
                    <a:pt x="516" y="2938"/>
                  </a:lnTo>
                  <a:lnTo>
                    <a:pt x="593" y="2680"/>
                  </a:lnTo>
                  <a:lnTo>
                    <a:pt x="696" y="2423"/>
                  </a:lnTo>
                  <a:lnTo>
                    <a:pt x="799" y="2191"/>
                  </a:lnTo>
                  <a:lnTo>
                    <a:pt x="928" y="1985"/>
                  </a:lnTo>
                  <a:lnTo>
                    <a:pt x="1082" y="1753"/>
                  </a:lnTo>
                  <a:lnTo>
                    <a:pt x="1237" y="1547"/>
                  </a:lnTo>
                  <a:close/>
                  <a:moveTo>
                    <a:pt x="6106" y="1547"/>
                  </a:moveTo>
                  <a:lnTo>
                    <a:pt x="6261" y="1753"/>
                  </a:lnTo>
                  <a:lnTo>
                    <a:pt x="6415" y="1959"/>
                  </a:lnTo>
                  <a:lnTo>
                    <a:pt x="6519" y="2191"/>
                  </a:lnTo>
                  <a:lnTo>
                    <a:pt x="6647" y="2423"/>
                  </a:lnTo>
                  <a:lnTo>
                    <a:pt x="6725" y="2680"/>
                  </a:lnTo>
                  <a:lnTo>
                    <a:pt x="6802" y="2912"/>
                  </a:lnTo>
                  <a:lnTo>
                    <a:pt x="6853" y="3170"/>
                  </a:lnTo>
                  <a:lnTo>
                    <a:pt x="6879" y="3453"/>
                  </a:lnTo>
                  <a:lnTo>
                    <a:pt x="6338" y="3453"/>
                  </a:lnTo>
                  <a:lnTo>
                    <a:pt x="6312" y="3247"/>
                  </a:lnTo>
                  <a:lnTo>
                    <a:pt x="6287" y="3041"/>
                  </a:lnTo>
                  <a:lnTo>
                    <a:pt x="6209" y="2835"/>
                  </a:lnTo>
                  <a:lnTo>
                    <a:pt x="6132" y="2629"/>
                  </a:lnTo>
                  <a:lnTo>
                    <a:pt x="6055" y="2448"/>
                  </a:lnTo>
                  <a:lnTo>
                    <a:pt x="5952" y="2268"/>
                  </a:lnTo>
                  <a:lnTo>
                    <a:pt x="5849" y="2088"/>
                  </a:lnTo>
                  <a:lnTo>
                    <a:pt x="5720" y="1933"/>
                  </a:lnTo>
                  <a:lnTo>
                    <a:pt x="6106" y="1547"/>
                  </a:lnTo>
                  <a:close/>
                  <a:moveTo>
                    <a:pt x="9121" y="1547"/>
                  </a:moveTo>
                  <a:lnTo>
                    <a:pt x="9507" y="1933"/>
                  </a:lnTo>
                  <a:lnTo>
                    <a:pt x="9378" y="2088"/>
                  </a:lnTo>
                  <a:lnTo>
                    <a:pt x="9250" y="2268"/>
                  </a:lnTo>
                  <a:lnTo>
                    <a:pt x="9146" y="2448"/>
                  </a:lnTo>
                  <a:lnTo>
                    <a:pt x="9069" y="2629"/>
                  </a:lnTo>
                  <a:lnTo>
                    <a:pt x="8992" y="2835"/>
                  </a:lnTo>
                  <a:lnTo>
                    <a:pt x="8940" y="3041"/>
                  </a:lnTo>
                  <a:lnTo>
                    <a:pt x="8889" y="3247"/>
                  </a:lnTo>
                  <a:lnTo>
                    <a:pt x="8863" y="3453"/>
                  </a:lnTo>
                  <a:lnTo>
                    <a:pt x="8322" y="3453"/>
                  </a:lnTo>
                  <a:lnTo>
                    <a:pt x="8374" y="3170"/>
                  </a:lnTo>
                  <a:lnTo>
                    <a:pt x="8425" y="2912"/>
                  </a:lnTo>
                  <a:lnTo>
                    <a:pt x="8477" y="2680"/>
                  </a:lnTo>
                  <a:lnTo>
                    <a:pt x="8580" y="2423"/>
                  </a:lnTo>
                  <a:lnTo>
                    <a:pt x="8683" y="2191"/>
                  </a:lnTo>
                  <a:lnTo>
                    <a:pt x="8812" y="1959"/>
                  </a:lnTo>
                  <a:lnTo>
                    <a:pt x="8966" y="1753"/>
                  </a:lnTo>
                  <a:lnTo>
                    <a:pt x="9121" y="1547"/>
                  </a:lnTo>
                  <a:close/>
                  <a:moveTo>
                    <a:pt x="13990" y="1547"/>
                  </a:moveTo>
                  <a:lnTo>
                    <a:pt x="14145" y="1753"/>
                  </a:lnTo>
                  <a:lnTo>
                    <a:pt x="14299" y="1959"/>
                  </a:lnTo>
                  <a:lnTo>
                    <a:pt x="14428" y="2191"/>
                  </a:lnTo>
                  <a:lnTo>
                    <a:pt x="14531" y="2423"/>
                  </a:lnTo>
                  <a:lnTo>
                    <a:pt x="14608" y="2680"/>
                  </a:lnTo>
                  <a:lnTo>
                    <a:pt x="14686" y="2912"/>
                  </a:lnTo>
                  <a:lnTo>
                    <a:pt x="14737" y="3170"/>
                  </a:lnTo>
                  <a:lnTo>
                    <a:pt x="14763" y="3453"/>
                  </a:lnTo>
                  <a:lnTo>
                    <a:pt x="14222" y="3453"/>
                  </a:lnTo>
                  <a:lnTo>
                    <a:pt x="14196" y="3247"/>
                  </a:lnTo>
                  <a:lnTo>
                    <a:pt x="14170" y="3041"/>
                  </a:lnTo>
                  <a:lnTo>
                    <a:pt x="14093" y="2835"/>
                  </a:lnTo>
                  <a:lnTo>
                    <a:pt x="14016" y="2629"/>
                  </a:lnTo>
                  <a:lnTo>
                    <a:pt x="13939" y="2448"/>
                  </a:lnTo>
                  <a:lnTo>
                    <a:pt x="13836" y="2268"/>
                  </a:lnTo>
                  <a:lnTo>
                    <a:pt x="13733" y="2088"/>
                  </a:lnTo>
                  <a:lnTo>
                    <a:pt x="13604" y="1933"/>
                  </a:lnTo>
                  <a:lnTo>
                    <a:pt x="13990" y="1547"/>
                  </a:lnTo>
                  <a:close/>
                  <a:moveTo>
                    <a:pt x="979" y="3891"/>
                  </a:moveTo>
                  <a:lnTo>
                    <a:pt x="1005" y="4097"/>
                  </a:lnTo>
                  <a:lnTo>
                    <a:pt x="1057" y="4303"/>
                  </a:lnTo>
                  <a:lnTo>
                    <a:pt x="1108" y="4510"/>
                  </a:lnTo>
                  <a:lnTo>
                    <a:pt x="1185" y="4716"/>
                  </a:lnTo>
                  <a:lnTo>
                    <a:pt x="1263" y="4896"/>
                  </a:lnTo>
                  <a:lnTo>
                    <a:pt x="1366" y="5076"/>
                  </a:lnTo>
                  <a:lnTo>
                    <a:pt x="1495" y="5257"/>
                  </a:lnTo>
                  <a:lnTo>
                    <a:pt x="1623" y="5411"/>
                  </a:lnTo>
                  <a:lnTo>
                    <a:pt x="1237" y="5798"/>
                  </a:lnTo>
                  <a:lnTo>
                    <a:pt x="1082" y="5592"/>
                  </a:lnTo>
                  <a:lnTo>
                    <a:pt x="928" y="5386"/>
                  </a:lnTo>
                  <a:lnTo>
                    <a:pt x="799" y="5154"/>
                  </a:lnTo>
                  <a:lnTo>
                    <a:pt x="696" y="4922"/>
                  </a:lnTo>
                  <a:lnTo>
                    <a:pt x="593" y="4664"/>
                  </a:lnTo>
                  <a:lnTo>
                    <a:pt x="516" y="4432"/>
                  </a:lnTo>
                  <a:lnTo>
                    <a:pt x="490" y="4175"/>
                  </a:lnTo>
                  <a:lnTo>
                    <a:pt x="438" y="3891"/>
                  </a:lnTo>
                  <a:close/>
                  <a:moveTo>
                    <a:pt x="6879" y="3891"/>
                  </a:moveTo>
                  <a:lnTo>
                    <a:pt x="6853" y="4175"/>
                  </a:lnTo>
                  <a:lnTo>
                    <a:pt x="6802" y="4432"/>
                  </a:lnTo>
                  <a:lnTo>
                    <a:pt x="6725" y="4664"/>
                  </a:lnTo>
                  <a:lnTo>
                    <a:pt x="6647" y="4922"/>
                  </a:lnTo>
                  <a:lnTo>
                    <a:pt x="6519" y="5154"/>
                  </a:lnTo>
                  <a:lnTo>
                    <a:pt x="6415" y="5386"/>
                  </a:lnTo>
                  <a:lnTo>
                    <a:pt x="6261" y="5592"/>
                  </a:lnTo>
                  <a:lnTo>
                    <a:pt x="6106" y="5798"/>
                  </a:lnTo>
                  <a:lnTo>
                    <a:pt x="5720" y="5411"/>
                  </a:lnTo>
                  <a:lnTo>
                    <a:pt x="5849" y="5257"/>
                  </a:lnTo>
                  <a:lnTo>
                    <a:pt x="5952" y="5076"/>
                  </a:lnTo>
                  <a:lnTo>
                    <a:pt x="6055" y="4896"/>
                  </a:lnTo>
                  <a:lnTo>
                    <a:pt x="6132" y="4716"/>
                  </a:lnTo>
                  <a:lnTo>
                    <a:pt x="6209" y="4510"/>
                  </a:lnTo>
                  <a:lnTo>
                    <a:pt x="6287" y="4303"/>
                  </a:lnTo>
                  <a:lnTo>
                    <a:pt x="6312" y="4097"/>
                  </a:lnTo>
                  <a:lnTo>
                    <a:pt x="6338" y="3891"/>
                  </a:lnTo>
                  <a:close/>
                  <a:moveTo>
                    <a:pt x="8863" y="3891"/>
                  </a:moveTo>
                  <a:lnTo>
                    <a:pt x="8889" y="4097"/>
                  </a:lnTo>
                  <a:lnTo>
                    <a:pt x="8940" y="4303"/>
                  </a:lnTo>
                  <a:lnTo>
                    <a:pt x="8992" y="4510"/>
                  </a:lnTo>
                  <a:lnTo>
                    <a:pt x="9069" y="4716"/>
                  </a:lnTo>
                  <a:lnTo>
                    <a:pt x="9172" y="4896"/>
                  </a:lnTo>
                  <a:lnTo>
                    <a:pt x="9250" y="5076"/>
                  </a:lnTo>
                  <a:lnTo>
                    <a:pt x="9378" y="5257"/>
                  </a:lnTo>
                  <a:lnTo>
                    <a:pt x="9507" y="5411"/>
                  </a:lnTo>
                  <a:lnTo>
                    <a:pt x="9121" y="5798"/>
                  </a:lnTo>
                  <a:lnTo>
                    <a:pt x="8966" y="5592"/>
                  </a:lnTo>
                  <a:lnTo>
                    <a:pt x="8812" y="5386"/>
                  </a:lnTo>
                  <a:lnTo>
                    <a:pt x="8683" y="5154"/>
                  </a:lnTo>
                  <a:lnTo>
                    <a:pt x="8580" y="4922"/>
                  </a:lnTo>
                  <a:lnTo>
                    <a:pt x="8477" y="4664"/>
                  </a:lnTo>
                  <a:lnTo>
                    <a:pt x="8425" y="4432"/>
                  </a:lnTo>
                  <a:lnTo>
                    <a:pt x="8374" y="4175"/>
                  </a:lnTo>
                  <a:lnTo>
                    <a:pt x="8322" y="3891"/>
                  </a:lnTo>
                  <a:close/>
                  <a:moveTo>
                    <a:pt x="14763" y="3891"/>
                  </a:moveTo>
                  <a:lnTo>
                    <a:pt x="14737" y="4175"/>
                  </a:lnTo>
                  <a:lnTo>
                    <a:pt x="14686" y="4432"/>
                  </a:lnTo>
                  <a:lnTo>
                    <a:pt x="14608" y="4664"/>
                  </a:lnTo>
                  <a:lnTo>
                    <a:pt x="14531" y="4922"/>
                  </a:lnTo>
                  <a:lnTo>
                    <a:pt x="14428" y="5154"/>
                  </a:lnTo>
                  <a:lnTo>
                    <a:pt x="14299" y="5386"/>
                  </a:lnTo>
                  <a:lnTo>
                    <a:pt x="14145" y="5592"/>
                  </a:lnTo>
                  <a:lnTo>
                    <a:pt x="13990" y="5798"/>
                  </a:lnTo>
                  <a:lnTo>
                    <a:pt x="13604" y="5411"/>
                  </a:lnTo>
                  <a:lnTo>
                    <a:pt x="13733" y="5257"/>
                  </a:lnTo>
                  <a:lnTo>
                    <a:pt x="13836" y="5076"/>
                  </a:lnTo>
                  <a:lnTo>
                    <a:pt x="13939" y="4896"/>
                  </a:lnTo>
                  <a:lnTo>
                    <a:pt x="14016" y="4716"/>
                  </a:lnTo>
                  <a:lnTo>
                    <a:pt x="14093" y="4510"/>
                  </a:lnTo>
                  <a:lnTo>
                    <a:pt x="14170" y="4303"/>
                  </a:lnTo>
                  <a:lnTo>
                    <a:pt x="14196" y="4097"/>
                  </a:lnTo>
                  <a:lnTo>
                    <a:pt x="14222" y="3891"/>
                  </a:lnTo>
                  <a:close/>
                  <a:moveTo>
                    <a:pt x="3891" y="1444"/>
                  </a:moveTo>
                  <a:lnTo>
                    <a:pt x="4122" y="1469"/>
                  </a:lnTo>
                  <a:lnTo>
                    <a:pt x="4329" y="1521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1" y="1804"/>
                  </a:lnTo>
                  <a:lnTo>
                    <a:pt x="5102" y="1933"/>
                  </a:lnTo>
                  <a:lnTo>
                    <a:pt x="5256" y="2088"/>
                  </a:lnTo>
                  <a:lnTo>
                    <a:pt x="5385" y="2242"/>
                  </a:lnTo>
                  <a:lnTo>
                    <a:pt x="5514" y="2423"/>
                  </a:lnTo>
                  <a:lnTo>
                    <a:pt x="5643" y="2603"/>
                  </a:lnTo>
                  <a:lnTo>
                    <a:pt x="5720" y="2809"/>
                  </a:lnTo>
                  <a:lnTo>
                    <a:pt x="5797" y="3015"/>
                  </a:lnTo>
                  <a:lnTo>
                    <a:pt x="5849" y="3221"/>
                  </a:lnTo>
                  <a:lnTo>
                    <a:pt x="5900" y="3453"/>
                  </a:lnTo>
                  <a:lnTo>
                    <a:pt x="5900" y="3659"/>
                  </a:lnTo>
                  <a:lnTo>
                    <a:pt x="5900" y="3891"/>
                  </a:lnTo>
                  <a:lnTo>
                    <a:pt x="5849" y="4123"/>
                  </a:lnTo>
                  <a:lnTo>
                    <a:pt x="5797" y="4329"/>
                  </a:lnTo>
                  <a:lnTo>
                    <a:pt x="5720" y="4535"/>
                  </a:lnTo>
                  <a:lnTo>
                    <a:pt x="5643" y="4741"/>
                  </a:lnTo>
                  <a:lnTo>
                    <a:pt x="5514" y="4922"/>
                  </a:lnTo>
                  <a:lnTo>
                    <a:pt x="5385" y="5102"/>
                  </a:lnTo>
                  <a:lnTo>
                    <a:pt x="5256" y="5257"/>
                  </a:lnTo>
                  <a:lnTo>
                    <a:pt x="5102" y="5411"/>
                  </a:lnTo>
                  <a:lnTo>
                    <a:pt x="4921" y="5540"/>
                  </a:lnTo>
                  <a:lnTo>
                    <a:pt x="4741" y="5643"/>
                  </a:lnTo>
                  <a:lnTo>
                    <a:pt x="4535" y="5746"/>
                  </a:lnTo>
                  <a:lnTo>
                    <a:pt x="4329" y="5824"/>
                  </a:lnTo>
                  <a:lnTo>
                    <a:pt x="4122" y="5875"/>
                  </a:lnTo>
                  <a:lnTo>
                    <a:pt x="3891" y="5901"/>
                  </a:lnTo>
                  <a:lnTo>
                    <a:pt x="3427" y="5901"/>
                  </a:lnTo>
                  <a:lnTo>
                    <a:pt x="3221" y="5875"/>
                  </a:lnTo>
                  <a:lnTo>
                    <a:pt x="2989" y="5824"/>
                  </a:lnTo>
                  <a:lnTo>
                    <a:pt x="2783" y="5746"/>
                  </a:lnTo>
                  <a:lnTo>
                    <a:pt x="2602" y="5643"/>
                  </a:lnTo>
                  <a:lnTo>
                    <a:pt x="2422" y="5540"/>
                  </a:lnTo>
                  <a:lnTo>
                    <a:pt x="2242" y="5411"/>
                  </a:lnTo>
                  <a:lnTo>
                    <a:pt x="2087" y="5257"/>
                  </a:lnTo>
                  <a:lnTo>
                    <a:pt x="1933" y="5102"/>
                  </a:lnTo>
                  <a:lnTo>
                    <a:pt x="1804" y="4922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20" y="4329"/>
                  </a:lnTo>
                  <a:lnTo>
                    <a:pt x="1469" y="4123"/>
                  </a:lnTo>
                  <a:lnTo>
                    <a:pt x="1443" y="3891"/>
                  </a:lnTo>
                  <a:lnTo>
                    <a:pt x="1417" y="3659"/>
                  </a:lnTo>
                  <a:lnTo>
                    <a:pt x="1443" y="3453"/>
                  </a:lnTo>
                  <a:lnTo>
                    <a:pt x="1469" y="3221"/>
                  </a:lnTo>
                  <a:lnTo>
                    <a:pt x="1520" y="3015"/>
                  </a:lnTo>
                  <a:lnTo>
                    <a:pt x="1598" y="2809"/>
                  </a:lnTo>
                  <a:lnTo>
                    <a:pt x="1701" y="2603"/>
                  </a:lnTo>
                  <a:lnTo>
                    <a:pt x="1804" y="2423"/>
                  </a:lnTo>
                  <a:lnTo>
                    <a:pt x="1933" y="2242"/>
                  </a:lnTo>
                  <a:lnTo>
                    <a:pt x="2087" y="2088"/>
                  </a:lnTo>
                  <a:lnTo>
                    <a:pt x="2242" y="1933"/>
                  </a:lnTo>
                  <a:lnTo>
                    <a:pt x="2422" y="1804"/>
                  </a:lnTo>
                  <a:lnTo>
                    <a:pt x="2602" y="1701"/>
                  </a:lnTo>
                  <a:lnTo>
                    <a:pt x="2783" y="1598"/>
                  </a:lnTo>
                  <a:lnTo>
                    <a:pt x="2989" y="1521"/>
                  </a:lnTo>
                  <a:lnTo>
                    <a:pt x="3221" y="1469"/>
                  </a:lnTo>
                  <a:lnTo>
                    <a:pt x="3427" y="1444"/>
                  </a:lnTo>
                  <a:close/>
                  <a:moveTo>
                    <a:pt x="11774" y="1444"/>
                  </a:moveTo>
                  <a:lnTo>
                    <a:pt x="12006" y="1469"/>
                  </a:lnTo>
                  <a:lnTo>
                    <a:pt x="12212" y="1521"/>
                  </a:lnTo>
                  <a:lnTo>
                    <a:pt x="12419" y="1598"/>
                  </a:lnTo>
                  <a:lnTo>
                    <a:pt x="12625" y="1701"/>
                  </a:lnTo>
                  <a:lnTo>
                    <a:pt x="12805" y="1804"/>
                  </a:lnTo>
                  <a:lnTo>
                    <a:pt x="12985" y="1933"/>
                  </a:lnTo>
                  <a:lnTo>
                    <a:pt x="13140" y="2088"/>
                  </a:lnTo>
                  <a:lnTo>
                    <a:pt x="13269" y="2242"/>
                  </a:lnTo>
                  <a:lnTo>
                    <a:pt x="13398" y="2423"/>
                  </a:lnTo>
                  <a:lnTo>
                    <a:pt x="13526" y="2603"/>
                  </a:lnTo>
                  <a:lnTo>
                    <a:pt x="13604" y="2809"/>
                  </a:lnTo>
                  <a:lnTo>
                    <a:pt x="13681" y="3015"/>
                  </a:lnTo>
                  <a:lnTo>
                    <a:pt x="13733" y="3221"/>
                  </a:lnTo>
                  <a:lnTo>
                    <a:pt x="13784" y="3453"/>
                  </a:lnTo>
                  <a:lnTo>
                    <a:pt x="13784" y="3659"/>
                  </a:lnTo>
                  <a:lnTo>
                    <a:pt x="13784" y="3891"/>
                  </a:lnTo>
                  <a:lnTo>
                    <a:pt x="13733" y="4123"/>
                  </a:lnTo>
                  <a:lnTo>
                    <a:pt x="13681" y="4329"/>
                  </a:lnTo>
                  <a:lnTo>
                    <a:pt x="13604" y="4535"/>
                  </a:lnTo>
                  <a:lnTo>
                    <a:pt x="13526" y="4741"/>
                  </a:lnTo>
                  <a:lnTo>
                    <a:pt x="13398" y="4922"/>
                  </a:lnTo>
                  <a:lnTo>
                    <a:pt x="13269" y="5102"/>
                  </a:lnTo>
                  <a:lnTo>
                    <a:pt x="13140" y="5257"/>
                  </a:lnTo>
                  <a:lnTo>
                    <a:pt x="12985" y="5411"/>
                  </a:lnTo>
                  <a:lnTo>
                    <a:pt x="12805" y="5540"/>
                  </a:lnTo>
                  <a:lnTo>
                    <a:pt x="12625" y="5643"/>
                  </a:lnTo>
                  <a:lnTo>
                    <a:pt x="12419" y="5746"/>
                  </a:lnTo>
                  <a:lnTo>
                    <a:pt x="12212" y="5824"/>
                  </a:lnTo>
                  <a:lnTo>
                    <a:pt x="12006" y="5875"/>
                  </a:lnTo>
                  <a:lnTo>
                    <a:pt x="11774" y="5901"/>
                  </a:lnTo>
                  <a:lnTo>
                    <a:pt x="11311" y="5901"/>
                  </a:lnTo>
                  <a:lnTo>
                    <a:pt x="11105" y="5875"/>
                  </a:lnTo>
                  <a:lnTo>
                    <a:pt x="10873" y="5824"/>
                  </a:lnTo>
                  <a:lnTo>
                    <a:pt x="10667" y="5746"/>
                  </a:lnTo>
                  <a:lnTo>
                    <a:pt x="10486" y="5643"/>
                  </a:lnTo>
                  <a:lnTo>
                    <a:pt x="10306" y="5540"/>
                  </a:lnTo>
                  <a:lnTo>
                    <a:pt x="10126" y="5411"/>
                  </a:lnTo>
                  <a:lnTo>
                    <a:pt x="9971" y="5257"/>
                  </a:lnTo>
                  <a:lnTo>
                    <a:pt x="9816" y="5102"/>
                  </a:lnTo>
                  <a:lnTo>
                    <a:pt x="9688" y="4922"/>
                  </a:lnTo>
                  <a:lnTo>
                    <a:pt x="9584" y="4741"/>
                  </a:lnTo>
                  <a:lnTo>
                    <a:pt x="9481" y="4535"/>
                  </a:lnTo>
                  <a:lnTo>
                    <a:pt x="9404" y="4329"/>
                  </a:lnTo>
                  <a:lnTo>
                    <a:pt x="9353" y="4123"/>
                  </a:lnTo>
                  <a:lnTo>
                    <a:pt x="9327" y="3891"/>
                  </a:lnTo>
                  <a:lnTo>
                    <a:pt x="9301" y="3659"/>
                  </a:lnTo>
                  <a:lnTo>
                    <a:pt x="9327" y="3453"/>
                  </a:lnTo>
                  <a:lnTo>
                    <a:pt x="9353" y="3221"/>
                  </a:lnTo>
                  <a:lnTo>
                    <a:pt x="9404" y="3015"/>
                  </a:lnTo>
                  <a:lnTo>
                    <a:pt x="9481" y="2809"/>
                  </a:lnTo>
                  <a:lnTo>
                    <a:pt x="9584" y="2603"/>
                  </a:lnTo>
                  <a:lnTo>
                    <a:pt x="9688" y="2423"/>
                  </a:lnTo>
                  <a:lnTo>
                    <a:pt x="9816" y="2242"/>
                  </a:lnTo>
                  <a:lnTo>
                    <a:pt x="9971" y="2088"/>
                  </a:lnTo>
                  <a:lnTo>
                    <a:pt x="10126" y="1933"/>
                  </a:lnTo>
                  <a:lnTo>
                    <a:pt x="10306" y="1804"/>
                  </a:lnTo>
                  <a:lnTo>
                    <a:pt x="10486" y="1701"/>
                  </a:lnTo>
                  <a:lnTo>
                    <a:pt x="10667" y="1598"/>
                  </a:lnTo>
                  <a:lnTo>
                    <a:pt x="10873" y="1521"/>
                  </a:lnTo>
                  <a:lnTo>
                    <a:pt x="11105" y="1469"/>
                  </a:lnTo>
                  <a:lnTo>
                    <a:pt x="11311" y="1444"/>
                  </a:lnTo>
                  <a:close/>
                  <a:moveTo>
                    <a:pt x="1933" y="5720"/>
                  </a:moveTo>
                  <a:lnTo>
                    <a:pt x="2087" y="5849"/>
                  </a:lnTo>
                  <a:lnTo>
                    <a:pt x="2267" y="5952"/>
                  </a:lnTo>
                  <a:lnTo>
                    <a:pt x="2448" y="6055"/>
                  </a:lnTo>
                  <a:lnTo>
                    <a:pt x="2628" y="6158"/>
                  </a:lnTo>
                  <a:lnTo>
                    <a:pt x="2834" y="6236"/>
                  </a:lnTo>
                  <a:lnTo>
                    <a:pt x="3015" y="6287"/>
                  </a:lnTo>
                  <a:lnTo>
                    <a:pt x="3221" y="6313"/>
                  </a:lnTo>
                  <a:lnTo>
                    <a:pt x="3453" y="6339"/>
                  </a:lnTo>
                  <a:lnTo>
                    <a:pt x="3453" y="6880"/>
                  </a:lnTo>
                  <a:lnTo>
                    <a:pt x="3169" y="6854"/>
                  </a:lnTo>
                  <a:lnTo>
                    <a:pt x="2912" y="6803"/>
                  </a:lnTo>
                  <a:lnTo>
                    <a:pt x="2654" y="6725"/>
                  </a:lnTo>
                  <a:lnTo>
                    <a:pt x="2422" y="6648"/>
                  </a:lnTo>
                  <a:lnTo>
                    <a:pt x="2190" y="6545"/>
                  </a:lnTo>
                  <a:lnTo>
                    <a:pt x="1958" y="6416"/>
                  </a:lnTo>
                  <a:lnTo>
                    <a:pt x="1752" y="6262"/>
                  </a:lnTo>
                  <a:lnTo>
                    <a:pt x="1546" y="6107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71" y="6107"/>
                  </a:lnTo>
                  <a:lnTo>
                    <a:pt x="5591" y="6262"/>
                  </a:lnTo>
                  <a:lnTo>
                    <a:pt x="5359" y="6416"/>
                  </a:lnTo>
                  <a:lnTo>
                    <a:pt x="5153" y="6545"/>
                  </a:lnTo>
                  <a:lnTo>
                    <a:pt x="4921" y="6648"/>
                  </a:lnTo>
                  <a:lnTo>
                    <a:pt x="4664" y="6725"/>
                  </a:lnTo>
                  <a:lnTo>
                    <a:pt x="4406" y="6803"/>
                  </a:lnTo>
                  <a:lnTo>
                    <a:pt x="4148" y="6854"/>
                  </a:lnTo>
                  <a:lnTo>
                    <a:pt x="3891" y="6880"/>
                  </a:lnTo>
                  <a:lnTo>
                    <a:pt x="3891" y="6339"/>
                  </a:lnTo>
                  <a:lnTo>
                    <a:pt x="4097" y="6313"/>
                  </a:lnTo>
                  <a:lnTo>
                    <a:pt x="4303" y="6287"/>
                  </a:lnTo>
                  <a:lnTo>
                    <a:pt x="4509" y="6236"/>
                  </a:lnTo>
                  <a:lnTo>
                    <a:pt x="4715" y="6158"/>
                  </a:lnTo>
                  <a:lnTo>
                    <a:pt x="4895" y="6055"/>
                  </a:lnTo>
                  <a:lnTo>
                    <a:pt x="5076" y="5952"/>
                  </a:lnTo>
                  <a:lnTo>
                    <a:pt x="5230" y="5849"/>
                  </a:lnTo>
                  <a:lnTo>
                    <a:pt x="5411" y="5720"/>
                  </a:lnTo>
                  <a:close/>
                  <a:moveTo>
                    <a:pt x="9816" y="5720"/>
                  </a:moveTo>
                  <a:lnTo>
                    <a:pt x="9971" y="5849"/>
                  </a:lnTo>
                  <a:lnTo>
                    <a:pt x="10151" y="5952"/>
                  </a:lnTo>
                  <a:lnTo>
                    <a:pt x="10332" y="6055"/>
                  </a:lnTo>
                  <a:lnTo>
                    <a:pt x="10512" y="6158"/>
                  </a:lnTo>
                  <a:lnTo>
                    <a:pt x="10718" y="6236"/>
                  </a:lnTo>
                  <a:lnTo>
                    <a:pt x="10898" y="6287"/>
                  </a:lnTo>
                  <a:lnTo>
                    <a:pt x="11105" y="6313"/>
                  </a:lnTo>
                  <a:lnTo>
                    <a:pt x="11336" y="6339"/>
                  </a:lnTo>
                  <a:lnTo>
                    <a:pt x="11336" y="6880"/>
                  </a:lnTo>
                  <a:lnTo>
                    <a:pt x="11053" y="6854"/>
                  </a:lnTo>
                  <a:lnTo>
                    <a:pt x="10795" y="6803"/>
                  </a:lnTo>
                  <a:lnTo>
                    <a:pt x="10538" y="6725"/>
                  </a:lnTo>
                  <a:lnTo>
                    <a:pt x="10306" y="6648"/>
                  </a:lnTo>
                  <a:lnTo>
                    <a:pt x="10074" y="6545"/>
                  </a:lnTo>
                  <a:lnTo>
                    <a:pt x="9842" y="6416"/>
                  </a:lnTo>
                  <a:lnTo>
                    <a:pt x="9636" y="6262"/>
                  </a:lnTo>
                  <a:lnTo>
                    <a:pt x="9430" y="6107"/>
                  </a:lnTo>
                  <a:lnTo>
                    <a:pt x="9816" y="5720"/>
                  </a:lnTo>
                  <a:close/>
                  <a:moveTo>
                    <a:pt x="13295" y="5720"/>
                  </a:moveTo>
                  <a:lnTo>
                    <a:pt x="13655" y="6107"/>
                  </a:lnTo>
                  <a:lnTo>
                    <a:pt x="13475" y="6262"/>
                  </a:lnTo>
                  <a:lnTo>
                    <a:pt x="13243" y="6416"/>
                  </a:lnTo>
                  <a:lnTo>
                    <a:pt x="13037" y="6545"/>
                  </a:lnTo>
                  <a:lnTo>
                    <a:pt x="12805" y="6648"/>
                  </a:lnTo>
                  <a:lnTo>
                    <a:pt x="12547" y="6725"/>
                  </a:lnTo>
                  <a:lnTo>
                    <a:pt x="12290" y="6803"/>
                  </a:lnTo>
                  <a:lnTo>
                    <a:pt x="12032" y="6854"/>
                  </a:lnTo>
                  <a:lnTo>
                    <a:pt x="11774" y="6880"/>
                  </a:lnTo>
                  <a:lnTo>
                    <a:pt x="11774" y="6339"/>
                  </a:lnTo>
                  <a:lnTo>
                    <a:pt x="11981" y="6313"/>
                  </a:lnTo>
                  <a:lnTo>
                    <a:pt x="12187" y="6287"/>
                  </a:lnTo>
                  <a:lnTo>
                    <a:pt x="12393" y="6236"/>
                  </a:lnTo>
                  <a:lnTo>
                    <a:pt x="12599" y="6158"/>
                  </a:lnTo>
                  <a:lnTo>
                    <a:pt x="12779" y="6055"/>
                  </a:lnTo>
                  <a:lnTo>
                    <a:pt x="12960" y="5952"/>
                  </a:lnTo>
                  <a:lnTo>
                    <a:pt x="13114" y="5849"/>
                  </a:lnTo>
                  <a:lnTo>
                    <a:pt x="13295" y="5720"/>
                  </a:lnTo>
                  <a:close/>
                  <a:moveTo>
                    <a:pt x="6441" y="6081"/>
                  </a:moveTo>
                  <a:lnTo>
                    <a:pt x="7137" y="6777"/>
                  </a:lnTo>
                  <a:lnTo>
                    <a:pt x="7034" y="6854"/>
                  </a:lnTo>
                  <a:lnTo>
                    <a:pt x="6931" y="6931"/>
                  </a:lnTo>
                  <a:lnTo>
                    <a:pt x="6828" y="7034"/>
                  </a:lnTo>
                  <a:lnTo>
                    <a:pt x="6776" y="7163"/>
                  </a:lnTo>
                  <a:lnTo>
                    <a:pt x="6055" y="6442"/>
                  </a:lnTo>
                  <a:lnTo>
                    <a:pt x="6235" y="6287"/>
                  </a:lnTo>
                  <a:lnTo>
                    <a:pt x="6261" y="6262"/>
                  </a:lnTo>
                  <a:lnTo>
                    <a:pt x="6287" y="6236"/>
                  </a:lnTo>
                  <a:lnTo>
                    <a:pt x="6441" y="6081"/>
                  </a:lnTo>
                  <a:close/>
                  <a:moveTo>
                    <a:pt x="8760" y="6081"/>
                  </a:moveTo>
                  <a:lnTo>
                    <a:pt x="8966" y="6262"/>
                  </a:lnTo>
                  <a:lnTo>
                    <a:pt x="9146" y="6442"/>
                  </a:lnTo>
                  <a:lnTo>
                    <a:pt x="8451" y="7163"/>
                  </a:lnTo>
                  <a:lnTo>
                    <a:pt x="8374" y="7034"/>
                  </a:lnTo>
                  <a:lnTo>
                    <a:pt x="8296" y="6931"/>
                  </a:lnTo>
                  <a:lnTo>
                    <a:pt x="8193" y="6854"/>
                  </a:lnTo>
                  <a:lnTo>
                    <a:pt x="8064" y="6777"/>
                  </a:lnTo>
                  <a:lnTo>
                    <a:pt x="8760" y="6081"/>
                  </a:lnTo>
                  <a:close/>
                  <a:moveTo>
                    <a:pt x="7601" y="7086"/>
                  </a:moveTo>
                  <a:lnTo>
                    <a:pt x="7704" y="7112"/>
                  </a:lnTo>
                  <a:lnTo>
                    <a:pt x="7807" y="7138"/>
                  </a:lnTo>
                  <a:lnTo>
                    <a:pt x="7884" y="7189"/>
                  </a:lnTo>
                  <a:lnTo>
                    <a:pt x="7961" y="7241"/>
                  </a:lnTo>
                  <a:lnTo>
                    <a:pt x="8039" y="7318"/>
                  </a:lnTo>
                  <a:lnTo>
                    <a:pt x="8090" y="7421"/>
                  </a:lnTo>
                  <a:lnTo>
                    <a:pt x="8116" y="7498"/>
                  </a:lnTo>
                  <a:lnTo>
                    <a:pt x="8116" y="7601"/>
                  </a:lnTo>
                  <a:lnTo>
                    <a:pt x="8116" y="7730"/>
                  </a:lnTo>
                  <a:lnTo>
                    <a:pt x="8090" y="7807"/>
                  </a:lnTo>
                  <a:lnTo>
                    <a:pt x="8039" y="7910"/>
                  </a:lnTo>
                  <a:lnTo>
                    <a:pt x="7961" y="7988"/>
                  </a:lnTo>
                  <a:lnTo>
                    <a:pt x="7884" y="8039"/>
                  </a:lnTo>
                  <a:lnTo>
                    <a:pt x="7807" y="8091"/>
                  </a:lnTo>
                  <a:lnTo>
                    <a:pt x="7704" y="8117"/>
                  </a:lnTo>
                  <a:lnTo>
                    <a:pt x="7601" y="8142"/>
                  </a:lnTo>
                  <a:lnTo>
                    <a:pt x="7498" y="8117"/>
                  </a:lnTo>
                  <a:lnTo>
                    <a:pt x="7395" y="8091"/>
                  </a:lnTo>
                  <a:lnTo>
                    <a:pt x="7317" y="8039"/>
                  </a:lnTo>
                  <a:lnTo>
                    <a:pt x="7240" y="7988"/>
                  </a:lnTo>
                  <a:lnTo>
                    <a:pt x="7188" y="7910"/>
                  </a:lnTo>
                  <a:lnTo>
                    <a:pt x="7137" y="7807"/>
                  </a:lnTo>
                  <a:lnTo>
                    <a:pt x="7111" y="7730"/>
                  </a:lnTo>
                  <a:lnTo>
                    <a:pt x="7085" y="7601"/>
                  </a:lnTo>
                  <a:lnTo>
                    <a:pt x="7111" y="7498"/>
                  </a:lnTo>
                  <a:lnTo>
                    <a:pt x="7137" y="7421"/>
                  </a:lnTo>
                  <a:lnTo>
                    <a:pt x="7188" y="7318"/>
                  </a:lnTo>
                  <a:lnTo>
                    <a:pt x="7240" y="7241"/>
                  </a:lnTo>
                  <a:lnTo>
                    <a:pt x="7317" y="7189"/>
                  </a:lnTo>
                  <a:lnTo>
                    <a:pt x="7395" y="7138"/>
                  </a:lnTo>
                  <a:lnTo>
                    <a:pt x="7498" y="7112"/>
                  </a:lnTo>
                  <a:lnTo>
                    <a:pt x="7601" y="7086"/>
                  </a:lnTo>
                  <a:close/>
                  <a:moveTo>
                    <a:pt x="6776" y="8065"/>
                  </a:moveTo>
                  <a:lnTo>
                    <a:pt x="6828" y="8194"/>
                  </a:lnTo>
                  <a:lnTo>
                    <a:pt x="6931" y="8297"/>
                  </a:lnTo>
                  <a:lnTo>
                    <a:pt x="7034" y="8374"/>
                  </a:lnTo>
                  <a:lnTo>
                    <a:pt x="7137" y="8451"/>
                  </a:lnTo>
                  <a:lnTo>
                    <a:pt x="6441" y="9147"/>
                  </a:lnTo>
                  <a:lnTo>
                    <a:pt x="6261" y="8967"/>
                  </a:lnTo>
                  <a:lnTo>
                    <a:pt x="6055" y="8786"/>
                  </a:lnTo>
                  <a:lnTo>
                    <a:pt x="6776" y="8065"/>
                  </a:lnTo>
                  <a:close/>
                  <a:moveTo>
                    <a:pt x="8451" y="8065"/>
                  </a:moveTo>
                  <a:lnTo>
                    <a:pt x="9146" y="8786"/>
                  </a:lnTo>
                  <a:lnTo>
                    <a:pt x="8966" y="8967"/>
                  </a:lnTo>
                  <a:lnTo>
                    <a:pt x="8760" y="9147"/>
                  </a:lnTo>
                  <a:lnTo>
                    <a:pt x="8064" y="8451"/>
                  </a:lnTo>
                  <a:lnTo>
                    <a:pt x="8193" y="8374"/>
                  </a:lnTo>
                  <a:lnTo>
                    <a:pt x="8296" y="8297"/>
                  </a:lnTo>
                  <a:lnTo>
                    <a:pt x="8374" y="8194"/>
                  </a:lnTo>
                  <a:lnTo>
                    <a:pt x="8451" y="8065"/>
                  </a:lnTo>
                  <a:close/>
                  <a:moveTo>
                    <a:pt x="3891" y="8348"/>
                  </a:moveTo>
                  <a:lnTo>
                    <a:pt x="4148" y="8374"/>
                  </a:lnTo>
                  <a:lnTo>
                    <a:pt x="4406" y="8426"/>
                  </a:lnTo>
                  <a:lnTo>
                    <a:pt x="4664" y="8477"/>
                  </a:lnTo>
                  <a:lnTo>
                    <a:pt x="4921" y="8580"/>
                  </a:lnTo>
                  <a:lnTo>
                    <a:pt x="5153" y="8683"/>
                  </a:lnTo>
                  <a:lnTo>
                    <a:pt x="5359" y="8812"/>
                  </a:lnTo>
                  <a:lnTo>
                    <a:pt x="5591" y="8967"/>
                  </a:lnTo>
                  <a:lnTo>
                    <a:pt x="5771" y="9121"/>
                  </a:lnTo>
                  <a:lnTo>
                    <a:pt x="5411" y="9508"/>
                  </a:lnTo>
                  <a:lnTo>
                    <a:pt x="5230" y="9379"/>
                  </a:lnTo>
                  <a:lnTo>
                    <a:pt x="5076" y="9276"/>
                  </a:lnTo>
                  <a:lnTo>
                    <a:pt x="4895" y="9173"/>
                  </a:lnTo>
                  <a:lnTo>
                    <a:pt x="4715" y="9070"/>
                  </a:lnTo>
                  <a:lnTo>
                    <a:pt x="4509" y="8993"/>
                  </a:lnTo>
                  <a:lnTo>
                    <a:pt x="4303" y="8941"/>
                  </a:lnTo>
                  <a:lnTo>
                    <a:pt x="4097" y="8915"/>
                  </a:lnTo>
                  <a:lnTo>
                    <a:pt x="3891" y="8889"/>
                  </a:lnTo>
                  <a:lnTo>
                    <a:pt x="3891" y="8348"/>
                  </a:lnTo>
                  <a:close/>
                  <a:moveTo>
                    <a:pt x="11336" y="8348"/>
                  </a:moveTo>
                  <a:lnTo>
                    <a:pt x="11336" y="8889"/>
                  </a:lnTo>
                  <a:lnTo>
                    <a:pt x="11105" y="8915"/>
                  </a:lnTo>
                  <a:lnTo>
                    <a:pt x="10898" y="8941"/>
                  </a:lnTo>
                  <a:lnTo>
                    <a:pt x="10718" y="8993"/>
                  </a:lnTo>
                  <a:lnTo>
                    <a:pt x="10512" y="9070"/>
                  </a:lnTo>
                  <a:lnTo>
                    <a:pt x="10332" y="9173"/>
                  </a:lnTo>
                  <a:lnTo>
                    <a:pt x="10151" y="9276"/>
                  </a:lnTo>
                  <a:lnTo>
                    <a:pt x="9971" y="9379"/>
                  </a:lnTo>
                  <a:lnTo>
                    <a:pt x="9816" y="9508"/>
                  </a:lnTo>
                  <a:lnTo>
                    <a:pt x="9430" y="9121"/>
                  </a:lnTo>
                  <a:lnTo>
                    <a:pt x="9636" y="8967"/>
                  </a:lnTo>
                  <a:lnTo>
                    <a:pt x="9842" y="8812"/>
                  </a:lnTo>
                  <a:lnTo>
                    <a:pt x="10074" y="8683"/>
                  </a:lnTo>
                  <a:lnTo>
                    <a:pt x="10306" y="8580"/>
                  </a:lnTo>
                  <a:lnTo>
                    <a:pt x="10538" y="8477"/>
                  </a:lnTo>
                  <a:lnTo>
                    <a:pt x="10795" y="8426"/>
                  </a:lnTo>
                  <a:lnTo>
                    <a:pt x="11053" y="8374"/>
                  </a:lnTo>
                  <a:lnTo>
                    <a:pt x="11336" y="8348"/>
                  </a:lnTo>
                  <a:close/>
                  <a:moveTo>
                    <a:pt x="11774" y="8348"/>
                  </a:moveTo>
                  <a:lnTo>
                    <a:pt x="12032" y="8374"/>
                  </a:lnTo>
                  <a:lnTo>
                    <a:pt x="12290" y="8426"/>
                  </a:lnTo>
                  <a:lnTo>
                    <a:pt x="12547" y="8477"/>
                  </a:lnTo>
                  <a:lnTo>
                    <a:pt x="12805" y="8580"/>
                  </a:lnTo>
                  <a:lnTo>
                    <a:pt x="13037" y="8683"/>
                  </a:lnTo>
                  <a:lnTo>
                    <a:pt x="13243" y="8812"/>
                  </a:lnTo>
                  <a:lnTo>
                    <a:pt x="13475" y="8967"/>
                  </a:lnTo>
                  <a:lnTo>
                    <a:pt x="13655" y="9121"/>
                  </a:lnTo>
                  <a:lnTo>
                    <a:pt x="13295" y="9508"/>
                  </a:lnTo>
                  <a:lnTo>
                    <a:pt x="13114" y="9379"/>
                  </a:lnTo>
                  <a:lnTo>
                    <a:pt x="12960" y="9276"/>
                  </a:lnTo>
                  <a:lnTo>
                    <a:pt x="12779" y="9173"/>
                  </a:lnTo>
                  <a:lnTo>
                    <a:pt x="12599" y="9070"/>
                  </a:lnTo>
                  <a:lnTo>
                    <a:pt x="12393" y="8993"/>
                  </a:lnTo>
                  <a:lnTo>
                    <a:pt x="12187" y="8941"/>
                  </a:lnTo>
                  <a:lnTo>
                    <a:pt x="11981" y="8915"/>
                  </a:lnTo>
                  <a:lnTo>
                    <a:pt x="11774" y="8889"/>
                  </a:lnTo>
                  <a:lnTo>
                    <a:pt x="11774" y="8348"/>
                  </a:lnTo>
                  <a:close/>
                  <a:moveTo>
                    <a:pt x="1237" y="9431"/>
                  </a:moveTo>
                  <a:lnTo>
                    <a:pt x="1623" y="9817"/>
                  </a:lnTo>
                  <a:lnTo>
                    <a:pt x="1495" y="9972"/>
                  </a:lnTo>
                  <a:lnTo>
                    <a:pt x="1366" y="10152"/>
                  </a:lnTo>
                  <a:lnTo>
                    <a:pt x="1263" y="10332"/>
                  </a:lnTo>
                  <a:lnTo>
                    <a:pt x="1185" y="10513"/>
                  </a:lnTo>
                  <a:lnTo>
                    <a:pt x="1108" y="10719"/>
                  </a:lnTo>
                  <a:lnTo>
                    <a:pt x="1057" y="10925"/>
                  </a:lnTo>
                  <a:lnTo>
                    <a:pt x="1005" y="11131"/>
                  </a:lnTo>
                  <a:lnTo>
                    <a:pt x="979" y="11337"/>
                  </a:lnTo>
                  <a:lnTo>
                    <a:pt x="438" y="11337"/>
                  </a:lnTo>
                  <a:lnTo>
                    <a:pt x="464" y="11079"/>
                  </a:lnTo>
                  <a:lnTo>
                    <a:pt x="516" y="10822"/>
                  </a:lnTo>
                  <a:lnTo>
                    <a:pt x="593" y="10564"/>
                  </a:lnTo>
                  <a:lnTo>
                    <a:pt x="696" y="10306"/>
                  </a:lnTo>
                  <a:lnTo>
                    <a:pt x="799" y="10075"/>
                  </a:lnTo>
                  <a:lnTo>
                    <a:pt x="928" y="9868"/>
                  </a:lnTo>
                  <a:lnTo>
                    <a:pt x="1082" y="9637"/>
                  </a:lnTo>
                  <a:lnTo>
                    <a:pt x="1237" y="9431"/>
                  </a:lnTo>
                  <a:close/>
                  <a:moveTo>
                    <a:pt x="6106" y="9431"/>
                  </a:moveTo>
                  <a:lnTo>
                    <a:pt x="6261" y="9637"/>
                  </a:lnTo>
                  <a:lnTo>
                    <a:pt x="6415" y="9843"/>
                  </a:lnTo>
                  <a:lnTo>
                    <a:pt x="6519" y="10075"/>
                  </a:lnTo>
                  <a:lnTo>
                    <a:pt x="6647" y="10306"/>
                  </a:lnTo>
                  <a:lnTo>
                    <a:pt x="6725" y="10564"/>
                  </a:lnTo>
                  <a:lnTo>
                    <a:pt x="6802" y="10796"/>
                  </a:lnTo>
                  <a:lnTo>
                    <a:pt x="6853" y="11054"/>
                  </a:lnTo>
                  <a:lnTo>
                    <a:pt x="6879" y="11337"/>
                  </a:lnTo>
                  <a:lnTo>
                    <a:pt x="6338" y="11337"/>
                  </a:lnTo>
                  <a:lnTo>
                    <a:pt x="6312" y="11131"/>
                  </a:lnTo>
                  <a:lnTo>
                    <a:pt x="6287" y="10925"/>
                  </a:lnTo>
                  <a:lnTo>
                    <a:pt x="6209" y="10719"/>
                  </a:lnTo>
                  <a:lnTo>
                    <a:pt x="6132" y="10513"/>
                  </a:lnTo>
                  <a:lnTo>
                    <a:pt x="6055" y="10332"/>
                  </a:lnTo>
                  <a:lnTo>
                    <a:pt x="5952" y="10152"/>
                  </a:lnTo>
                  <a:lnTo>
                    <a:pt x="5849" y="9972"/>
                  </a:lnTo>
                  <a:lnTo>
                    <a:pt x="5720" y="9817"/>
                  </a:lnTo>
                  <a:lnTo>
                    <a:pt x="6106" y="9431"/>
                  </a:lnTo>
                  <a:close/>
                  <a:moveTo>
                    <a:pt x="9121" y="9431"/>
                  </a:moveTo>
                  <a:lnTo>
                    <a:pt x="9507" y="9817"/>
                  </a:lnTo>
                  <a:lnTo>
                    <a:pt x="9378" y="9972"/>
                  </a:lnTo>
                  <a:lnTo>
                    <a:pt x="9250" y="10152"/>
                  </a:lnTo>
                  <a:lnTo>
                    <a:pt x="9146" y="10332"/>
                  </a:lnTo>
                  <a:lnTo>
                    <a:pt x="9069" y="10513"/>
                  </a:lnTo>
                  <a:lnTo>
                    <a:pt x="8992" y="10719"/>
                  </a:lnTo>
                  <a:lnTo>
                    <a:pt x="8940" y="10925"/>
                  </a:lnTo>
                  <a:lnTo>
                    <a:pt x="8889" y="11131"/>
                  </a:lnTo>
                  <a:lnTo>
                    <a:pt x="8863" y="11337"/>
                  </a:lnTo>
                  <a:lnTo>
                    <a:pt x="8322" y="11337"/>
                  </a:lnTo>
                  <a:lnTo>
                    <a:pt x="8374" y="11054"/>
                  </a:lnTo>
                  <a:lnTo>
                    <a:pt x="8425" y="10796"/>
                  </a:lnTo>
                  <a:lnTo>
                    <a:pt x="8477" y="10564"/>
                  </a:lnTo>
                  <a:lnTo>
                    <a:pt x="8580" y="10306"/>
                  </a:lnTo>
                  <a:lnTo>
                    <a:pt x="8683" y="10075"/>
                  </a:lnTo>
                  <a:lnTo>
                    <a:pt x="8812" y="9843"/>
                  </a:lnTo>
                  <a:lnTo>
                    <a:pt x="8966" y="9637"/>
                  </a:lnTo>
                  <a:lnTo>
                    <a:pt x="9121" y="9431"/>
                  </a:lnTo>
                  <a:close/>
                  <a:moveTo>
                    <a:pt x="13990" y="9431"/>
                  </a:moveTo>
                  <a:lnTo>
                    <a:pt x="14145" y="9637"/>
                  </a:lnTo>
                  <a:lnTo>
                    <a:pt x="14299" y="9843"/>
                  </a:lnTo>
                  <a:lnTo>
                    <a:pt x="14428" y="10075"/>
                  </a:lnTo>
                  <a:lnTo>
                    <a:pt x="14531" y="10306"/>
                  </a:lnTo>
                  <a:lnTo>
                    <a:pt x="14608" y="10564"/>
                  </a:lnTo>
                  <a:lnTo>
                    <a:pt x="14686" y="10796"/>
                  </a:lnTo>
                  <a:lnTo>
                    <a:pt x="14737" y="11054"/>
                  </a:lnTo>
                  <a:lnTo>
                    <a:pt x="14763" y="11337"/>
                  </a:lnTo>
                  <a:lnTo>
                    <a:pt x="14222" y="11337"/>
                  </a:lnTo>
                  <a:lnTo>
                    <a:pt x="14196" y="11131"/>
                  </a:lnTo>
                  <a:lnTo>
                    <a:pt x="14170" y="10925"/>
                  </a:lnTo>
                  <a:lnTo>
                    <a:pt x="14093" y="10719"/>
                  </a:lnTo>
                  <a:lnTo>
                    <a:pt x="14016" y="10513"/>
                  </a:lnTo>
                  <a:lnTo>
                    <a:pt x="13939" y="10332"/>
                  </a:lnTo>
                  <a:lnTo>
                    <a:pt x="13836" y="10152"/>
                  </a:lnTo>
                  <a:lnTo>
                    <a:pt x="13733" y="9972"/>
                  </a:lnTo>
                  <a:lnTo>
                    <a:pt x="13604" y="9817"/>
                  </a:lnTo>
                  <a:lnTo>
                    <a:pt x="13990" y="9431"/>
                  </a:lnTo>
                  <a:close/>
                  <a:moveTo>
                    <a:pt x="979" y="11775"/>
                  </a:moveTo>
                  <a:lnTo>
                    <a:pt x="1005" y="11981"/>
                  </a:lnTo>
                  <a:lnTo>
                    <a:pt x="1057" y="12187"/>
                  </a:lnTo>
                  <a:lnTo>
                    <a:pt x="1108" y="12393"/>
                  </a:lnTo>
                  <a:lnTo>
                    <a:pt x="1185" y="12599"/>
                  </a:lnTo>
                  <a:lnTo>
                    <a:pt x="1263" y="12780"/>
                  </a:lnTo>
                  <a:lnTo>
                    <a:pt x="1366" y="12960"/>
                  </a:lnTo>
                  <a:lnTo>
                    <a:pt x="1495" y="13141"/>
                  </a:lnTo>
                  <a:lnTo>
                    <a:pt x="1623" y="13295"/>
                  </a:lnTo>
                  <a:lnTo>
                    <a:pt x="1237" y="13682"/>
                  </a:lnTo>
                  <a:lnTo>
                    <a:pt x="1082" y="13475"/>
                  </a:lnTo>
                  <a:lnTo>
                    <a:pt x="928" y="13269"/>
                  </a:lnTo>
                  <a:lnTo>
                    <a:pt x="799" y="13037"/>
                  </a:lnTo>
                  <a:lnTo>
                    <a:pt x="696" y="12806"/>
                  </a:lnTo>
                  <a:lnTo>
                    <a:pt x="593" y="12548"/>
                  </a:lnTo>
                  <a:lnTo>
                    <a:pt x="516" y="12316"/>
                  </a:lnTo>
                  <a:lnTo>
                    <a:pt x="490" y="12058"/>
                  </a:lnTo>
                  <a:lnTo>
                    <a:pt x="438" y="11775"/>
                  </a:lnTo>
                  <a:close/>
                  <a:moveTo>
                    <a:pt x="6879" y="11775"/>
                  </a:moveTo>
                  <a:lnTo>
                    <a:pt x="6853" y="12058"/>
                  </a:lnTo>
                  <a:lnTo>
                    <a:pt x="6802" y="12316"/>
                  </a:lnTo>
                  <a:lnTo>
                    <a:pt x="6725" y="12548"/>
                  </a:lnTo>
                  <a:lnTo>
                    <a:pt x="6647" y="12806"/>
                  </a:lnTo>
                  <a:lnTo>
                    <a:pt x="6519" y="13037"/>
                  </a:lnTo>
                  <a:lnTo>
                    <a:pt x="6415" y="13269"/>
                  </a:lnTo>
                  <a:lnTo>
                    <a:pt x="6261" y="13475"/>
                  </a:lnTo>
                  <a:lnTo>
                    <a:pt x="6106" y="13682"/>
                  </a:lnTo>
                  <a:lnTo>
                    <a:pt x="5720" y="13295"/>
                  </a:lnTo>
                  <a:lnTo>
                    <a:pt x="5849" y="13141"/>
                  </a:lnTo>
                  <a:lnTo>
                    <a:pt x="5952" y="12960"/>
                  </a:lnTo>
                  <a:lnTo>
                    <a:pt x="6055" y="12780"/>
                  </a:lnTo>
                  <a:lnTo>
                    <a:pt x="6132" y="12599"/>
                  </a:lnTo>
                  <a:lnTo>
                    <a:pt x="6209" y="12393"/>
                  </a:lnTo>
                  <a:lnTo>
                    <a:pt x="6287" y="12187"/>
                  </a:lnTo>
                  <a:lnTo>
                    <a:pt x="6312" y="11981"/>
                  </a:lnTo>
                  <a:lnTo>
                    <a:pt x="6338" y="11775"/>
                  </a:lnTo>
                  <a:close/>
                  <a:moveTo>
                    <a:pt x="8863" y="11775"/>
                  </a:moveTo>
                  <a:lnTo>
                    <a:pt x="8889" y="11981"/>
                  </a:lnTo>
                  <a:lnTo>
                    <a:pt x="8940" y="12187"/>
                  </a:lnTo>
                  <a:lnTo>
                    <a:pt x="8992" y="12393"/>
                  </a:lnTo>
                  <a:lnTo>
                    <a:pt x="9069" y="12599"/>
                  </a:lnTo>
                  <a:lnTo>
                    <a:pt x="9172" y="12780"/>
                  </a:lnTo>
                  <a:lnTo>
                    <a:pt x="9250" y="12960"/>
                  </a:lnTo>
                  <a:lnTo>
                    <a:pt x="9378" y="13141"/>
                  </a:lnTo>
                  <a:lnTo>
                    <a:pt x="9507" y="13295"/>
                  </a:lnTo>
                  <a:lnTo>
                    <a:pt x="9121" y="13682"/>
                  </a:lnTo>
                  <a:lnTo>
                    <a:pt x="8966" y="13475"/>
                  </a:lnTo>
                  <a:lnTo>
                    <a:pt x="8812" y="13269"/>
                  </a:lnTo>
                  <a:lnTo>
                    <a:pt x="8683" y="13037"/>
                  </a:lnTo>
                  <a:lnTo>
                    <a:pt x="8580" y="12806"/>
                  </a:lnTo>
                  <a:lnTo>
                    <a:pt x="8477" y="12548"/>
                  </a:lnTo>
                  <a:lnTo>
                    <a:pt x="8425" y="12316"/>
                  </a:lnTo>
                  <a:lnTo>
                    <a:pt x="8374" y="12058"/>
                  </a:lnTo>
                  <a:lnTo>
                    <a:pt x="8322" y="11775"/>
                  </a:lnTo>
                  <a:close/>
                  <a:moveTo>
                    <a:pt x="14763" y="11775"/>
                  </a:moveTo>
                  <a:lnTo>
                    <a:pt x="14737" y="12058"/>
                  </a:lnTo>
                  <a:lnTo>
                    <a:pt x="14686" y="12316"/>
                  </a:lnTo>
                  <a:lnTo>
                    <a:pt x="14608" y="12548"/>
                  </a:lnTo>
                  <a:lnTo>
                    <a:pt x="14531" y="12806"/>
                  </a:lnTo>
                  <a:lnTo>
                    <a:pt x="14428" y="13037"/>
                  </a:lnTo>
                  <a:lnTo>
                    <a:pt x="14299" y="13269"/>
                  </a:lnTo>
                  <a:lnTo>
                    <a:pt x="14145" y="13475"/>
                  </a:lnTo>
                  <a:lnTo>
                    <a:pt x="13990" y="13682"/>
                  </a:lnTo>
                  <a:lnTo>
                    <a:pt x="13604" y="13295"/>
                  </a:lnTo>
                  <a:lnTo>
                    <a:pt x="13733" y="13141"/>
                  </a:lnTo>
                  <a:lnTo>
                    <a:pt x="13836" y="12960"/>
                  </a:lnTo>
                  <a:lnTo>
                    <a:pt x="13939" y="12780"/>
                  </a:lnTo>
                  <a:lnTo>
                    <a:pt x="14016" y="12599"/>
                  </a:lnTo>
                  <a:lnTo>
                    <a:pt x="14093" y="12393"/>
                  </a:lnTo>
                  <a:lnTo>
                    <a:pt x="14170" y="12187"/>
                  </a:lnTo>
                  <a:lnTo>
                    <a:pt x="14196" y="11981"/>
                  </a:lnTo>
                  <a:lnTo>
                    <a:pt x="14222" y="11775"/>
                  </a:lnTo>
                  <a:close/>
                  <a:moveTo>
                    <a:pt x="3891" y="9327"/>
                  </a:moveTo>
                  <a:lnTo>
                    <a:pt x="4122" y="9353"/>
                  </a:lnTo>
                  <a:lnTo>
                    <a:pt x="4329" y="9405"/>
                  </a:lnTo>
                  <a:lnTo>
                    <a:pt x="4535" y="9482"/>
                  </a:lnTo>
                  <a:lnTo>
                    <a:pt x="4741" y="9585"/>
                  </a:lnTo>
                  <a:lnTo>
                    <a:pt x="4921" y="9688"/>
                  </a:lnTo>
                  <a:lnTo>
                    <a:pt x="5102" y="9817"/>
                  </a:lnTo>
                  <a:lnTo>
                    <a:pt x="5256" y="9972"/>
                  </a:lnTo>
                  <a:lnTo>
                    <a:pt x="5385" y="10126"/>
                  </a:lnTo>
                  <a:lnTo>
                    <a:pt x="5514" y="10306"/>
                  </a:lnTo>
                  <a:lnTo>
                    <a:pt x="5643" y="10487"/>
                  </a:lnTo>
                  <a:lnTo>
                    <a:pt x="5720" y="10693"/>
                  </a:lnTo>
                  <a:lnTo>
                    <a:pt x="5797" y="10899"/>
                  </a:lnTo>
                  <a:lnTo>
                    <a:pt x="5849" y="11105"/>
                  </a:lnTo>
                  <a:lnTo>
                    <a:pt x="5900" y="11337"/>
                  </a:lnTo>
                  <a:lnTo>
                    <a:pt x="5900" y="11569"/>
                  </a:lnTo>
                  <a:lnTo>
                    <a:pt x="5900" y="11775"/>
                  </a:lnTo>
                  <a:lnTo>
                    <a:pt x="5849" y="12007"/>
                  </a:lnTo>
                  <a:lnTo>
                    <a:pt x="5797" y="12213"/>
                  </a:lnTo>
                  <a:lnTo>
                    <a:pt x="5720" y="12419"/>
                  </a:lnTo>
                  <a:lnTo>
                    <a:pt x="5643" y="12625"/>
                  </a:lnTo>
                  <a:lnTo>
                    <a:pt x="5514" y="12806"/>
                  </a:lnTo>
                  <a:lnTo>
                    <a:pt x="5385" y="12986"/>
                  </a:lnTo>
                  <a:lnTo>
                    <a:pt x="5256" y="13141"/>
                  </a:lnTo>
                  <a:lnTo>
                    <a:pt x="5102" y="13295"/>
                  </a:lnTo>
                  <a:lnTo>
                    <a:pt x="4921" y="13424"/>
                  </a:lnTo>
                  <a:lnTo>
                    <a:pt x="4741" y="13527"/>
                  </a:lnTo>
                  <a:lnTo>
                    <a:pt x="4535" y="13630"/>
                  </a:lnTo>
                  <a:lnTo>
                    <a:pt x="4329" y="13707"/>
                  </a:lnTo>
                  <a:lnTo>
                    <a:pt x="4122" y="13759"/>
                  </a:lnTo>
                  <a:lnTo>
                    <a:pt x="3891" y="13785"/>
                  </a:lnTo>
                  <a:lnTo>
                    <a:pt x="3427" y="13785"/>
                  </a:lnTo>
                  <a:lnTo>
                    <a:pt x="3221" y="13759"/>
                  </a:lnTo>
                  <a:lnTo>
                    <a:pt x="2989" y="13707"/>
                  </a:lnTo>
                  <a:lnTo>
                    <a:pt x="2783" y="13630"/>
                  </a:lnTo>
                  <a:lnTo>
                    <a:pt x="2602" y="13527"/>
                  </a:lnTo>
                  <a:lnTo>
                    <a:pt x="2422" y="13424"/>
                  </a:lnTo>
                  <a:lnTo>
                    <a:pt x="2242" y="13295"/>
                  </a:lnTo>
                  <a:lnTo>
                    <a:pt x="2087" y="13141"/>
                  </a:lnTo>
                  <a:lnTo>
                    <a:pt x="1933" y="12986"/>
                  </a:lnTo>
                  <a:lnTo>
                    <a:pt x="1804" y="12806"/>
                  </a:lnTo>
                  <a:lnTo>
                    <a:pt x="1701" y="12625"/>
                  </a:lnTo>
                  <a:lnTo>
                    <a:pt x="1598" y="12419"/>
                  </a:lnTo>
                  <a:lnTo>
                    <a:pt x="1520" y="12213"/>
                  </a:lnTo>
                  <a:lnTo>
                    <a:pt x="1469" y="12007"/>
                  </a:lnTo>
                  <a:lnTo>
                    <a:pt x="1443" y="11775"/>
                  </a:lnTo>
                  <a:lnTo>
                    <a:pt x="1417" y="11569"/>
                  </a:lnTo>
                  <a:lnTo>
                    <a:pt x="1443" y="11337"/>
                  </a:lnTo>
                  <a:lnTo>
                    <a:pt x="1469" y="11105"/>
                  </a:lnTo>
                  <a:lnTo>
                    <a:pt x="1520" y="10899"/>
                  </a:lnTo>
                  <a:lnTo>
                    <a:pt x="1598" y="10693"/>
                  </a:lnTo>
                  <a:lnTo>
                    <a:pt x="1701" y="10487"/>
                  </a:lnTo>
                  <a:lnTo>
                    <a:pt x="1804" y="10306"/>
                  </a:lnTo>
                  <a:lnTo>
                    <a:pt x="1933" y="10126"/>
                  </a:lnTo>
                  <a:lnTo>
                    <a:pt x="2087" y="9972"/>
                  </a:lnTo>
                  <a:lnTo>
                    <a:pt x="2242" y="9817"/>
                  </a:lnTo>
                  <a:lnTo>
                    <a:pt x="2422" y="9688"/>
                  </a:lnTo>
                  <a:lnTo>
                    <a:pt x="2602" y="9585"/>
                  </a:lnTo>
                  <a:lnTo>
                    <a:pt x="2783" y="9482"/>
                  </a:lnTo>
                  <a:lnTo>
                    <a:pt x="2989" y="9405"/>
                  </a:lnTo>
                  <a:lnTo>
                    <a:pt x="3221" y="9353"/>
                  </a:lnTo>
                  <a:lnTo>
                    <a:pt x="3427" y="9327"/>
                  </a:lnTo>
                  <a:close/>
                  <a:moveTo>
                    <a:pt x="11774" y="9327"/>
                  </a:moveTo>
                  <a:lnTo>
                    <a:pt x="12006" y="9353"/>
                  </a:lnTo>
                  <a:lnTo>
                    <a:pt x="12212" y="9405"/>
                  </a:lnTo>
                  <a:lnTo>
                    <a:pt x="12419" y="9482"/>
                  </a:lnTo>
                  <a:lnTo>
                    <a:pt x="12625" y="9585"/>
                  </a:lnTo>
                  <a:lnTo>
                    <a:pt x="12805" y="9688"/>
                  </a:lnTo>
                  <a:lnTo>
                    <a:pt x="12985" y="9817"/>
                  </a:lnTo>
                  <a:lnTo>
                    <a:pt x="13140" y="9972"/>
                  </a:lnTo>
                  <a:lnTo>
                    <a:pt x="13269" y="10126"/>
                  </a:lnTo>
                  <a:lnTo>
                    <a:pt x="13398" y="10306"/>
                  </a:lnTo>
                  <a:lnTo>
                    <a:pt x="13526" y="10487"/>
                  </a:lnTo>
                  <a:lnTo>
                    <a:pt x="13604" y="10693"/>
                  </a:lnTo>
                  <a:lnTo>
                    <a:pt x="13681" y="10899"/>
                  </a:lnTo>
                  <a:lnTo>
                    <a:pt x="13733" y="11105"/>
                  </a:lnTo>
                  <a:lnTo>
                    <a:pt x="13784" y="11337"/>
                  </a:lnTo>
                  <a:lnTo>
                    <a:pt x="13784" y="11569"/>
                  </a:lnTo>
                  <a:lnTo>
                    <a:pt x="13784" y="11775"/>
                  </a:lnTo>
                  <a:lnTo>
                    <a:pt x="13733" y="12007"/>
                  </a:lnTo>
                  <a:lnTo>
                    <a:pt x="13681" y="12213"/>
                  </a:lnTo>
                  <a:lnTo>
                    <a:pt x="13604" y="12419"/>
                  </a:lnTo>
                  <a:lnTo>
                    <a:pt x="13526" y="12625"/>
                  </a:lnTo>
                  <a:lnTo>
                    <a:pt x="13398" y="12806"/>
                  </a:lnTo>
                  <a:lnTo>
                    <a:pt x="13269" y="12986"/>
                  </a:lnTo>
                  <a:lnTo>
                    <a:pt x="13140" y="13141"/>
                  </a:lnTo>
                  <a:lnTo>
                    <a:pt x="12985" y="13295"/>
                  </a:lnTo>
                  <a:lnTo>
                    <a:pt x="12805" y="13424"/>
                  </a:lnTo>
                  <a:lnTo>
                    <a:pt x="12625" y="13527"/>
                  </a:lnTo>
                  <a:lnTo>
                    <a:pt x="12419" y="13630"/>
                  </a:lnTo>
                  <a:lnTo>
                    <a:pt x="12212" y="13707"/>
                  </a:lnTo>
                  <a:lnTo>
                    <a:pt x="12006" y="13759"/>
                  </a:lnTo>
                  <a:lnTo>
                    <a:pt x="11774" y="13785"/>
                  </a:lnTo>
                  <a:lnTo>
                    <a:pt x="11311" y="13785"/>
                  </a:lnTo>
                  <a:lnTo>
                    <a:pt x="11105" y="13759"/>
                  </a:lnTo>
                  <a:lnTo>
                    <a:pt x="10873" y="13707"/>
                  </a:lnTo>
                  <a:lnTo>
                    <a:pt x="10667" y="13630"/>
                  </a:lnTo>
                  <a:lnTo>
                    <a:pt x="10486" y="13527"/>
                  </a:lnTo>
                  <a:lnTo>
                    <a:pt x="10306" y="13424"/>
                  </a:lnTo>
                  <a:lnTo>
                    <a:pt x="10126" y="13295"/>
                  </a:lnTo>
                  <a:lnTo>
                    <a:pt x="9971" y="13141"/>
                  </a:lnTo>
                  <a:lnTo>
                    <a:pt x="9816" y="12986"/>
                  </a:lnTo>
                  <a:lnTo>
                    <a:pt x="9688" y="12806"/>
                  </a:lnTo>
                  <a:lnTo>
                    <a:pt x="9584" y="12625"/>
                  </a:lnTo>
                  <a:lnTo>
                    <a:pt x="9481" y="12419"/>
                  </a:lnTo>
                  <a:lnTo>
                    <a:pt x="9404" y="12213"/>
                  </a:lnTo>
                  <a:lnTo>
                    <a:pt x="9353" y="12007"/>
                  </a:lnTo>
                  <a:lnTo>
                    <a:pt x="9327" y="11775"/>
                  </a:lnTo>
                  <a:lnTo>
                    <a:pt x="9301" y="11569"/>
                  </a:lnTo>
                  <a:lnTo>
                    <a:pt x="9327" y="11337"/>
                  </a:lnTo>
                  <a:lnTo>
                    <a:pt x="9353" y="11105"/>
                  </a:lnTo>
                  <a:lnTo>
                    <a:pt x="9404" y="10899"/>
                  </a:lnTo>
                  <a:lnTo>
                    <a:pt x="9481" y="10693"/>
                  </a:lnTo>
                  <a:lnTo>
                    <a:pt x="9584" y="10487"/>
                  </a:lnTo>
                  <a:lnTo>
                    <a:pt x="9688" y="10306"/>
                  </a:lnTo>
                  <a:lnTo>
                    <a:pt x="9816" y="10126"/>
                  </a:lnTo>
                  <a:lnTo>
                    <a:pt x="9971" y="9972"/>
                  </a:lnTo>
                  <a:lnTo>
                    <a:pt x="10126" y="9817"/>
                  </a:lnTo>
                  <a:lnTo>
                    <a:pt x="10306" y="9688"/>
                  </a:lnTo>
                  <a:lnTo>
                    <a:pt x="10486" y="9585"/>
                  </a:lnTo>
                  <a:lnTo>
                    <a:pt x="10667" y="9482"/>
                  </a:lnTo>
                  <a:lnTo>
                    <a:pt x="10873" y="9405"/>
                  </a:lnTo>
                  <a:lnTo>
                    <a:pt x="11105" y="9353"/>
                  </a:lnTo>
                  <a:lnTo>
                    <a:pt x="11311" y="9327"/>
                  </a:lnTo>
                  <a:close/>
                  <a:moveTo>
                    <a:pt x="1933" y="13604"/>
                  </a:moveTo>
                  <a:lnTo>
                    <a:pt x="2087" y="13733"/>
                  </a:lnTo>
                  <a:lnTo>
                    <a:pt x="2267" y="13836"/>
                  </a:lnTo>
                  <a:lnTo>
                    <a:pt x="2448" y="13939"/>
                  </a:lnTo>
                  <a:lnTo>
                    <a:pt x="2628" y="14042"/>
                  </a:lnTo>
                  <a:lnTo>
                    <a:pt x="2834" y="14120"/>
                  </a:lnTo>
                  <a:lnTo>
                    <a:pt x="3015" y="14171"/>
                  </a:lnTo>
                  <a:lnTo>
                    <a:pt x="3221" y="14197"/>
                  </a:lnTo>
                  <a:lnTo>
                    <a:pt x="3453" y="14223"/>
                  </a:lnTo>
                  <a:lnTo>
                    <a:pt x="3453" y="14764"/>
                  </a:lnTo>
                  <a:lnTo>
                    <a:pt x="3169" y="14738"/>
                  </a:lnTo>
                  <a:lnTo>
                    <a:pt x="2912" y="14686"/>
                  </a:lnTo>
                  <a:lnTo>
                    <a:pt x="2654" y="14635"/>
                  </a:lnTo>
                  <a:lnTo>
                    <a:pt x="2422" y="14532"/>
                  </a:lnTo>
                  <a:lnTo>
                    <a:pt x="2190" y="14429"/>
                  </a:lnTo>
                  <a:lnTo>
                    <a:pt x="1958" y="14300"/>
                  </a:lnTo>
                  <a:lnTo>
                    <a:pt x="1752" y="14145"/>
                  </a:lnTo>
                  <a:lnTo>
                    <a:pt x="1546" y="13991"/>
                  </a:lnTo>
                  <a:lnTo>
                    <a:pt x="1933" y="13604"/>
                  </a:lnTo>
                  <a:close/>
                  <a:moveTo>
                    <a:pt x="5411" y="13604"/>
                  </a:moveTo>
                  <a:lnTo>
                    <a:pt x="5771" y="13991"/>
                  </a:lnTo>
                  <a:lnTo>
                    <a:pt x="5591" y="14145"/>
                  </a:lnTo>
                  <a:lnTo>
                    <a:pt x="5359" y="14300"/>
                  </a:lnTo>
                  <a:lnTo>
                    <a:pt x="5153" y="14429"/>
                  </a:lnTo>
                  <a:lnTo>
                    <a:pt x="4921" y="14532"/>
                  </a:lnTo>
                  <a:lnTo>
                    <a:pt x="4664" y="14635"/>
                  </a:lnTo>
                  <a:lnTo>
                    <a:pt x="4406" y="14686"/>
                  </a:lnTo>
                  <a:lnTo>
                    <a:pt x="4148" y="14738"/>
                  </a:lnTo>
                  <a:lnTo>
                    <a:pt x="3891" y="14764"/>
                  </a:lnTo>
                  <a:lnTo>
                    <a:pt x="3891" y="14223"/>
                  </a:lnTo>
                  <a:lnTo>
                    <a:pt x="4097" y="14197"/>
                  </a:lnTo>
                  <a:lnTo>
                    <a:pt x="4303" y="14171"/>
                  </a:lnTo>
                  <a:lnTo>
                    <a:pt x="4509" y="14120"/>
                  </a:lnTo>
                  <a:lnTo>
                    <a:pt x="4715" y="14042"/>
                  </a:lnTo>
                  <a:lnTo>
                    <a:pt x="4895" y="13939"/>
                  </a:lnTo>
                  <a:lnTo>
                    <a:pt x="5076" y="13836"/>
                  </a:lnTo>
                  <a:lnTo>
                    <a:pt x="5230" y="13733"/>
                  </a:lnTo>
                  <a:lnTo>
                    <a:pt x="5411" y="13604"/>
                  </a:lnTo>
                  <a:close/>
                  <a:moveTo>
                    <a:pt x="9816" y="13604"/>
                  </a:moveTo>
                  <a:lnTo>
                    <a:pt x="9971" y="13733"/>
                  </a:lnTo>
                  <a:lnTo>
                    <a:pt x="10151" y="13836"/>
                  </a:lnTo>
                  <a:lnTo>
                    <a:pt x="10332" y="13939"/>
                  </a:lnTo>
                  <a:lnTo>
                    <a:pt x="10512" y="14042"/>
                  </a:lnTo>
                  <a:lnTo>
                    <a:pt x="10718" y="14120"/>
                  </a:lnTo>
                  <a:lnTo>
                    <a:pt x="10898" y="14171"/>
                  </a:lnTo>
                  <a:lnTo>
                    <a:pt x="11105" y="14197"/>
                  </a:lnTo>
                  <a:lnTo>
                    <a:pt x="11336" y="14223"/>
                  </a:lnTo>
                  <a:lnTo>
                    <a:pt x="11336" y="14764"/>
                  </a:lnTo>
                  <a:lnTo>
                    <a:pt x="11053" y="14738"/>
                  </a:lnTo>
                  <a:lnTo>
                    <a:pt x="10795" y="14686"/>
                  </a:lnTo>
                  <a:lnTo>
                    <a:pt x="10538" y="14635"/>
                  </a:lnTo>
                  <a:lnTo>
                    <a:pt x="10306" y="14532"/>
                  </a:lnTo>
                  <a:lnTo>
                    <a:pt x="10074" y="14429"/>
                  </a:lnTo>
                  <a:lnTo>
                    <a:pt x="9842" y="14300"/>
                  </a:lnTo>
                  <a:lnTo>
                    <a:pt x="9636" y="14145"/>
                  </a:lnTo>
                  <a:lnTo>
                    <a:pt x="9430" y="13991"/>
                  </a:lnTo>
                  <a:lnTo>
                    <a:pt x="9816" y="13604"/>
                  </a:lnTo>
                  <a:close/>
                  <a:moveTo>
                    <a:pt x="13295" y="13604"/>
                  </a:moveTo>
                  <a:lnTo>
                    <a:pt x="13655" y="13991"/>
                  </a:lnTo>
                  <a:lnTo>
                    <a:pt x="13475" y="14145"/>
                  </a:lnTo>
                  <a:lnTo>
                    <a:pt x="13243" y="14300"/>
                  </a:lnTo>
                  <a:lnTo>
                    <a:pt x="13037" y="14429"/>
                  </a:lnTo>
                  <a:lnTo>
                    <a:pt x="12805" y="14532"/>
                  </a:lnTo>
                  <a:lnTo>
                    <a:pt x="12547" y="14635"/>
                  </a:lnTo>
                  <a:lnTo>
                    <a:pt x="12290" y="14686"/>
                  </a:lnTo>
                  <a:lnTo>
                    <a:pt x="12032" y="14738"/>
                  </a:lnTo>
                  <a:lnTo>
                    <a:pt x="11774" y="14764"/>
                  </a:lnTo>
                  <a:lnTo>
                    <a:pt x="11774" y="14223"/>
                  </a:lnTo>
                  <a:lnTo>
                    <a:pt x="11981" y="14197"/>
                  </a:lnTo>
                  <a:lnTo>
                    <a:pt x="12187" y="14171"/>
                  </a:lnTo>
                  <a:lnTo>
                    <a:pt x="12393" y="14120"/>
                  </a:lnTo>
                  <a:lnTo>
                    <a:pt x="12599" y="14042"/>
                  </a:lnTo>
                  <a:lnTo>
                    <a:pt x="12779" y="13939"/>
                  </a:lnTo>
                  <a:lnTo>
                    <a:pt x="12960" y="13836"/>
                  </a:lnTo>
                  <a:lnTo>
                    <a:pt x="13114" y="13733"/>
                  </a:lnTo>
                  <a:lnTo>
                    <a:pt x="13295" y="13604"/>
                  </a:lnTo>
                  <a:close/>
                  <a:moveTo>
                    <a:pt x="3659" y="1"/>
                  </a:moveTo>
                  <a:lnTo>
                    <a:pt x="3195" y="27"/>
                  </a:lnTo>
                  <a:lnTo>
                    <a:pt x="2731" y="104"/>
                  </a:lnTo>
                  <a:lnTo>
                    <a:pt x="2654" y="155"/>
                  </a:lnTo>
                  <a:lnTo>
                    <a:pt x="2602" y="207"/>
                  </a:lnTo>
                  <a:lnTo>
                    <a:pt x="2577" y="310"/>
                  </a:lnTo>
                  <a:lnTo>
                    <a:pt x="2577" y="387"/>
                  </a:lnTo>
                  <a:lnTo>
                    <a:pt x="2628" y="465"/>
                  </a:lnTo>
                  <a:lnTo>
                    <a:pt x="2680" y="516"/>
                  </a:lnTo>
                  <a:lnTo>
                    <a:pt x="2757" y="542"/>
                  </a:lnTo>
                  <a:lnTo>
                    <a:pt x="2860" y="542"/>
                  </a:lnTo>
                  <a:lnTo>
                    <a:pt x="3143" y="490"/>
                  </a:lnTo>
                  <a:lnTo>
                    <a:pt x="3453" y="465"/>
                  </a:lnTo>
                  <a:lnTo>
                    <a:pt x="3453" y="1006"/>
                  </a:lnTo>
                  <a:lnTo>
                    <a:pt x="3221" y="1031"/>
                  </a:lnTo>
                  <a:lnTo>
                    <a:pt x="3015" y="1057"/>
                  </a:lnTo>
                  <a:lnTo>
                    <a:pt x="2834" y="1109"/>
                  </a:lnTo>
                  <a:lnTo>
                    <a:pt x="2628" y="1186"/>
                  </a:lnTo>
                  <a:lnTo>
                    <a:pt x="2448" y="1289"/>
                  </a:lnTo>
                  <a:lnTo>
                    <a:pt x="2267" y="1392"/>
                  </a:lnTo>
                  <a:lnTo>
                    <a:pt x="2087" y="1495"/>
                  </a:lnTo>
                  <a:lnTo>
                    <a:pt x="1933" y="1624"/>
                  </a:lnTo>
                  <a:lnTo>
                    <a:pt x="1546" y="1238"/>
                  </a:lnTo>
                  <a:lnTo>
                    <a:pt x="1804" y="1031"/>
                  </a:lnTo>
                  <a:lnTo>
                    <a:pt x="2087" y="851"/>
                  </a:lnTo>
                  <a:lnTo>
                    <a:pt x="2139" y="800"/>
                  </a:lnTo>
                  <a:lnTo>
                    <a:pt x="2190" y="722"/>
                  </a:lnTo>
                  <a:lnTo>
                    <a:pt x="2190" y="645"/>
                  </a:lnTo>
                  <a:lnTo>
                    <a:pt x="2164" y="568"/>
                  </a:lnTo>
                  <a:lnTo>
                    <a:pt x="2113" y="490"/>
                  </a:lnTo>
                  <a:lnTo>
                    <a:pt x="2036" y="465"/>
                  </a:lnTo>
                  <a:lnTo>
                    <a:pt x="1958" y="439"/>
                  </a:lnTo>
                  <a:lnTo>
                    <a:pt x="1855" y="465"/>
                  </a:lnTo>
                  <a:lnTo>
                    <a:pt x="1649" y="593"/>
                  </a:lnTo>
                  <a:lnTo>
                    <a:pt x="1443" y="748"/>
                  </a:lnTo>
                  <a:lnTo>
                    <a:pt x="1263" y="903"/>
                  </a:lnTo>
                  <a:lnTo>
                    <a:pt x="1082" y="1057"/>
                  </a:lnTo>
                  <a:lnTo>
                    <a:pt x="928" y="1238"/>
                  </a:lnTo>
                  <a:lnTo>
                    <a:pt x="773" y="1418"/>
                  </a:lnTo>
                  <a:lnTo>
                    <a:pt x="619" y="1624"/>
                  </a:lnTo>
                  <a:lnTo>
                    <a:pt x="490" y="1830"/>
                  </a:lnTo>
                  <a:lnTo>
                    <a:pt x="387" y="2036"/>
                  </a:lnTo>
                  <a:lnTo>
                    <a:pt x="284" y="2242"/>
                  </a:lnTo>
                  <a:lnTo>
                    <a:pt x="206" y="2474"/>
                  </a:lnTo>
                  <a:lnTo>
                    <a:pt x="129" y="2706"/>
                  </a:lnTo>
                  <a:lnTo>
                    <a:pt x="78" y="2938"/>
                  </a:lnTo>
                  <a:lnTo>
                    <a:pt x="26" y="3170"/>
                  </a:lnTo>
                  <a:lnTo>
                    <a:pt x="0" y="3427"/>
                  </a:lnTo>
                  <a:lnTo>
                    <a:pt x="0" y="3659"/>
                  </a:lnTo>
                  <a:lnTo>
                    <a:pt x="0" y="4046"/>
                  </a:lnTo>
                  <a:lnTo>
                    <a:pt x="78" y="4407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8" y="5411"/>
                  </a:lnTo>
                  <a:lnTo>
                    <a:pt x="619" y="5720"/>
                  </a:lnTo>
                  <a:lnTo>
                    <a:pt x="825" y="6004"/>
                  </a:lnTo>
                  <a:lnTo>
                    <a:pt x="1082" y="6262"/>
                  </a:lnTo>
                  <a:lnTo>
                    <a:pt x="1340" y="6493"/>
                  </a:lnTo>
                  <a:lnTo>
                    <a:pt x="1623" y="6725"/>
                  </a:lnTo>
                  <a:lnTo>
                    <a:pt x="1907" y="6906"/>
                  </a:lnTo>
                  <a:lnTo>
                    <a:pt x="2242" y="7060"/>
                  </a:lnTo>
                  <a:lnTo>
                    <a:pt x="2577" y="7189"/>
                  </a:lnTo>
                  <a:lnTo>
                    <a:pt x="2937" y="7266"/>
                  </a:lnTo>
                  <a:lnTo>
                    <a:pt x="3298" y="7318"/>
                  </a:lnTo>
                  <a:lnTo>
                    <a:pt x="3659" y="7344"/>
                  </a:lnTo>
                  <a:lnTo>
                    <a:pt x="3942" y="7344"/>
                  </a:lnTo>
                  <a:lnTo>
                    <a:pt x="4226" y="7292"/>
                  </a:lnTo>
                  <a:lnTo>
                    <a:pt x="4483" y="7241"/>
                  </a:lnTo>
                  <a:lnTo>
                    <a:pt x="4741" y="7189"/>
                  </a:lnTo>
                  <a:lnTo>
                    <a:pt x="4998" y="7086"/>
                  </a:lnTo>
                  <a:lnTo>
                    <a:pt x="5256" y="6983"/>
                  </a:lnTo>
                  <a:lnTo>
                    <a:pt x="5488" y="6854"/>
                  </a:lnTo>
                  <a:lnTo>
                    <a:pt x="5694" y="6725"/>
                  </a:lnTo>
                  <a:lnTo>
                    <a:pt x="6596" y="7601"/>
                  </a:lnTo>
                  <a:lnTo>
                    <a:pt x="5694" y="8503"/>
                  </a:lnTo>
                  <a:lnTo>
                    <a:pt x="5488" y="8374"/>
                  </a:lnTo>
                  <a:lnTo>
                    <a:pt x="5256" y="8245"/>
                  </a:lnTo>
                  <a:lnTo>
                    <a:pt x="4998" y="8142"/>
                  </a:lnTo>
                  <a:lnTo>
                    <a:pt x="4741" y="8039"/>
                  </a:lnTo>
                  <a:lnTo>
                    <a:pt x="4483" y="7988"/>
                  </a:lnTo>
                  <a:lnTo>
                    <a:pt x="4226" y="7936"/>
                  </a:lnTo>
                  <a:lnTo>
                    <a:pt x="3942" y="7885"/>
                  </a:lnTo>
                  <a:lnTo>
                    <a:pt x="3659" y="7885"/>
                  </a:lnTo>
                  <a:lnTo>
                    <a:pt x="3195" y="7910"/>
                  </a:lnTo>
                  <a:lnTo>
                    <a:pt x="2963" y="7962"/>
                  </a:lnTo>
                  <a:lnTo>
                    <a:pt x="2731" y="8013"/>
                  </a:lnTo>
                  <a:lnTo>
                    <a:pt x="2654" y="8039"/>
                  </a:lnTo>
                  <a:lnTo>
                    <a:pt x="2577" y="8117"/>
                  </a:lnTo>
                  <a:lnTo>
                    <a:pt x="2551" y="8194"/>
                  </a:lnTo>
                  <a:lnTo>
                    <a:pt x="2551" y="8271"/>
                  </a:lnTo>
                  <a:lnTo>
                    <a:pt x="2602" y="8348"/>
                  </a:lnTo>
                  <a:lnTo>
                    <a:pt x="2654" y="8426"/>
                  </a:lnTo>
                  <a:lnTo>
                    <a:pt x="2757" y="8451"/>
                  </a:lnTo>
                  <a:lnTo>
                    <a:pt x="2834" y="8426"/>
                  </a:lnTo>
                  <a:lnTo>
                    <a:pt x="3143" y="8374"/>
                  </a:lnTo>
                  <a:lnTo>
                    <a:pt x="3453" y="8348"/>
                  </a:lnTo>
                  <a:lnTo>
                    <a:pt x="3453" y="8889"/>
                  </a:lnTo>
                  <a:lnTo>
                    <a:pt x="3221" y="8915"/>
                  </a:lnTo>
                  <a:lnTo>
                    <a:pt x="3015" y="8941"/>
                  </a:lnTo>
                  <a:lnTo>
                    <a:pt x="2834" y="8993"/>
                  </a:lnTo>
                  <a:lnTo>
                    <a:pt x="2628" y="9070"/>
                  </a:lnTo>
                  <a:lnTo>
                    <a:pt x="2448" y="9173"/>
                  </a:lnTo>
                  <a:lnTo>
                    <a:pt x="2267" y="9276"/>
                  </a:lnTo>
                  <a:lnTo>
                    <a:pt x="2087" y="9379"/>
                  </a:lnTo>
                  <a:lnTo>
                    <a:pt x="1933" y="9508"/>
                  </a:lnTo>
                  <a:lnTo>
                    <a:pt x="1546" y="9121"/>
                  </a:lnTo>
                  <a:lnTo>
                    <a:pt x="1804" y="8915"/>
                  </a:lnTo>
                  <a:lnTo>
                    <a:pt x="2061" y="8761"/>
                  </a:lnTo>
                  <a:lnTo>
                    <a:pt x="2139" y="8709"/>
                  </a:lnTo>
                  <a:lnTo>
                    <a:pt x="2164" y="8632"/>
                  </a:lnTo>
                  <a:lnTo>
                    <a:pt x="2164" y="8529"/>
                  </a:lnTo>
                  <a:lnTo>
                    <a:pt x="2139" y="8451"/>
                  </a:lnTo>
                  <a:lnTo>
                    <a:pt x="2087" y="8374"/>
                  </a:lnTo>
                  <a:lnTo>
                    <a:pt x="2010" y="8348"/>
                  </a:lnTo>
                  <a:lnTo>
                    <a:pt x="1933" y="8348"/>
                  </a:lnTo>
                  <a:lnTo>
                    <a:pt x="1855" y="8374"/>
                  </a:lnTo>
                  <a:lnTo>
                    <a:pt x="1623" y="8503"/>
                  </a:lnTo>
                  <a:lnTo>
                    <a:pt x="1443" y="8632"/>
                  </a:lnTo>
                  <a:lnTo>
                    <a:pt x="1237" y="8786"/>
                  </a:lnTo>
                  <a:lnTo>
                    <a:pt x="1082" y="8967"/>
                  </a:lnTo>
                  <a:lnTo>
                    <a:pt x="902" y="9121"/>
                  </a:lnTo>
                  <a:lnTo>
                    <a:pt x="747" y="9327"/>
                  </a:lnTo>
                  <a:lnTo>
                    <a:pt x="619" y="9508"/>
                  </a:lnTo>
                  <a:lnTo>
                    <a:pt x="490" y="9714"/>
                  </a:lnTo>
                  <a:lnTo>
                    <a:pt x="387" y="9920"/>
                  </a:lnTo>
                  <a:lnTo>
                    <a:pt x="284" y="10152"/>
                  </a:lnTo>
                  <a:lnTo>
                    <a:pt x="181" y="10358"/>
                  </a:lnTo>
                  <a:lnTo>
                    <a:pt x="129" y="10590"/>
                  </a:lnTo>
                  <a:lnTo>
                    <a:pt x="78" y="10822"/>
                  </a:lnTo>
                  <a:lnTo>
                    <a:pt x="26" y="11079"/>
                  </a:lnTo>
                  <a:lnTo>
                    <a:pt x="0" y="11311"/>
                  </a:lnTo>
                  <a:lnTo>
                    <a:pt x="0" y="11569"/>
                  </a:lnTo>
                  <a:lnTo>
                    <a:pt x="0" y="11930"/>
                  </a:lnTo>
                  <a:lnTo>
                    <a:pt x="78" y="12290"/>
                  </a:lnTo>
                  <a:lnTo>
                    <a:pt x="155" y="12651"/>
                  </a:lnTo>
                  <a:lnTo>
                    <a:pt x="284" y="12986"/>
                  </a:lnTo>
                  <a:lnTo>
                    <a:pt x="438" y="13295"/>
                  </a:lnTo>
                  <a:lnTo>
                    <a:pt x="619" y="13604"/>
                  </a:lnTo>
                  <a:lnTo>
                    <a:pt x="825" y="13888"/>
                  </a:lnTo>
                  <a:lnTo>
                    <a:pt x="1082" y="14145"/>
                  </a:lnTo>
                  <a:lnTo>
                    <a:pt x="1340" y="14377"/>
                  </a:lnTo>
                  <a:lnTo>
                    <a:pt x="1623" y="14609"/>
                  </a:lnTo>
                  <a:lnTo>
                    <a:pt x="1907" y="14789"/>
                  </a:lnTo>
                  <a:lnTo>
                    <a:pt x="2242" y="14944"/>
                  </a:lnTo>
                  <a:lnTo>
                    <a:pt x="2577" y="15073"/>
                  </a:lnTo>
                  <a:lnTo>
                    <a:pt x="2937" y="15150"/>
                  </a:lnTo>
                  <a:lnTo>
                    <a:pt x="3298" y="15202"/>
                  </a:lnTo>
                  <a:lnTo>
                    <a:pt x="3659" y="15227"/>
                  </a:lnTo>
                  <a:lnTo>
                    <a:pt x="4045" y="15202"/>
                  </a:lnTo>
                  <a:lnTo>
                    <a:pt x="4406" y="15150"/>
                  </a:lnTo>
                  <a:lnTo>
                    <a:pt x="4767" y="15073"/>
                  </a:lnTo>
                  <a:lnTo>
                    <a:pt x="5102" y="14944"/>
                  </a:lnTo>
                  <a:lnTo>
                    <a:pt x="5411" y="14789"/>
                  </a:lnTo>
                  <a:lnTo>
                    <a:pt x="5720" y="14609"/>
                  </a:lnTo>
                  <a:lnTo>
                    <a:pt x="6003" y="14377"/>
                  </a:lnTo>
                  <a:lnTo>
                    <a:pt x="6261" y="14145"/>
                  </a:lnTo>
                  <a:lnTo>
                    <a:pt x="6493" y="13888"/>
                  </a:lnTo>
                  <a:lnTo>
                    <a:pt x="6699" y="13604"/>
                  </a:lnTo>
                  <a:lnTo>
                    <a:pt x="6905" y="13295"/>
                  </a:lnTo>
                  <a:lnTo>
                    <a:pt x="7060" y="12986"/>
                  </a:lnTo>
                  <a:lnTo>
                    <a:pt x="7163" y="12651"/>
                  </a:lnTo>
                  <a:lnTo>
                    <a:pt x="7266" y="12290"/>
                  </a:lnTo>
                  <a:lnTo>
                    <a:pt x="7317" y="11930"/>
                  </a:lnTo>
                  <a:lnTo>
                    <a:pt x="7343" y="11569"/>
                  </a:lnTo>
                  <a:lnTo>
                    <a:pt x="7317" y="11286"/>
                  </a:lnTo>
                  <a:lnTo>
                    <a:pt x="7291" y="11002"/>
                  </a:lnTo>
                  <a:lnTo>
                    <a:pt x="7240" y="10744"/>
                  </a:lnTo>
                  <a:lnTo>
                    <a:pt x="7163" y="10461"/>
                  </a:lnTo>
                  <a:lnTo>
                    <a:pt x="7085" y="10229"/>
                  </a:lnTo>
                  <a:lnTo>
                    <a:pt x="6982" y="9972"/>
                  </a:lnTo>
                  <a:lnTo>
                    <a:pt x="6853" y="9740"/>
                  </a:lnTo>
                  <a:lnTo>
                    <a:pt x="6725" y="9508"/>
                  </a:lnTo>
                  <a:lnTo>
                    <a:pt x="7601" y="8632"/>
                  </a:lnTo>
                  <a:lnTo>
                    <a:pt x="8502" y="9508"/>
                  </a:lnTo>
                  <a:lnTo>
                    <a:pt x="8348" y="9740"/>
                  </a:lnTo>
                  <a:lnTo>
                    <a:pt x="8245" y="9972"/>
                  </a:lnTo>
                  <a:lnTo>
                    <a:pt x="8142" y="10229"/>
                  </a:lnTo>
                  <a:lnTo>
                    <a:pt x="8039" y="10461"/>
                  </a:lnTo>
                  <a:lnTo>
                    <a:pt x="7961" y="10744"/>
                  </a:lnTo>
                  <a:lnTo>
                    <a:pt x="7910" y="11002"/>
                  </a:lnTo>
                  <a:lnTo>
                    <a:pt x="7884" y="11286"/>
                  </a:lnTo>
                  <a:lnTo>
                    <a:pt x="7884" y="11569"/>
                  </a:lnTo>
                  <a:lnTo>
                    <a:pt x="7884" y="11930"/>
                  </a:lnTo>
                  <a:lnTo>
                    <a:pt x="7961" y="12290"/>
                  </a:lnTo>
                  <a:lnTo>
                    <a:pt x="8039" y="12651"/>
                  </a:lnTo>
                  <a:lnTo>
                    <a:pt x="8167" y="12986"/>
                  </a:lnTo>
                  <a:lnTo>
                    <a:pt x="8322" y="13295"/>
                  </a:lnTo>
                  <a:lnTo>
                    <a:pt x="8502" y="13604"/>
                  </a:lnTo>
                  <a:lnTo>
                    <a:pt x="8709" y="13888"/>
                  </a:lnTo>
                  <a:lnTo>
                    <a:pt x="8966" y="14145"/>
                  </a:lnTo>
                  <a:lnTo>
                    <a:pt x="9224" y="14377"/>
                  </a:lnTo>
                  <a:lnTo>
                    <a:pt x="9507" y="14609"/>
                  </a:lnTo>
                  <a:lnTo>
                    <a:pt x="9791" y="14789"/>
                  </a:lnTo>
                  <a:lnTo>
                    <a:pt x="10126" y="14944"/>
                  </a:lnTo>
                  <a:lnTo>
                    <a:pt x="10460" y="15073"/>
                  </a:lnTo>
                  <a:lnTo>
                    <a:pt x="10821" y="15150"/>
                  </a:lnTo>
                  <a:lnTo>
                    <a:pt x="11182" y="15202"/>
                  </a:lnTo>
                  <a:lnTo>
                    <a:pt x="11543" y="15227"/>
                  </a:lnTo>
                  <a:lnTo>
                    <a:pt x="11929" y="15202"/>
                  </a:lnTo>
                  <a:lnTo>
                    <a:pt x="12290" y="15150"/>
                  </a:lnTo>
                  <a:lnTo>
                    <a:pt x="12650" y="15073"/>
                  </a:lnTo>
                  <a:lnTo>
                    <a:pt x="12985" y="14944"/>
                  </a:lnTo>
                  <a:lnTo>
                    <a:pt x="13295" y="14789"/>
                  </a:lnTo>
                  <a:lnTo>
                    <a:pt x="13604" y="14609"/>
                  </a:lnTo>
                  <a:lnTo>
                    <a:pt x="13887" y="14377"/>
                  </a:lnTo>
                  <a:lnTo>
                    <a:pt x="14145" y="14145"/>
                  </a:lnTo>
                  <a:lnTo>
                    <a:pt x="14377" y="13888"/>
                  </a:lnTo>
                  <a:lnTo>
                    <a:pt x="14583" y="13604"/>
                  </a:lnTo>
                  <a:lnTo>
                    <a:pt x="14789" y="13295"/>
                  </a:lnTo>
                  <a:lnTo>
                    <a:pt x="14943" y="12986"/>
                  </a:lnTo>
                  <a:lnTo>
                    <a:pt x="15046" y="12651"/>
                  </a:lnTo>
                  <a:lnTo>
                    <a:pt x="15150" y="12290"/>
                  </a:lnTo>
                  <a:lnTo>
                    <a:pt x="15201" y="11930"/>
                  </a:lnTo>
                  <a:lnTo>
                    <a:pt x="15227" y="11569"/>
                  </a:lnTo>
                  <a:lnTo>
                    <a:pt x="15201" y="11182"/>
                  </a:lnTo>
                  <a:lnTo>
                    <a:pt x="15150" y="10822"/>
                  </a:lnTo>
                  <a:lnTo>
                    <a:pt x="15046" y="10461"/>
                  </a:lnTo>
                  <a:lnTo>
                    <a:pt x="14943" y="10126"/>
                  </a:lnTo>
                  <a:lnTo>
                    <a:pt x="14789" y="9817"/>
                  </a:lnTo>
                  <a:lnTo>
                    <a:pt x="14583" y="9508"/>
                  </a:lnTo>
                  <a:lnTo>
                    <a:pt x="14377" y="9224"/>
                  </a:lnTo>
                  <a:lnTo>
                    <a:pt x="14145" y="8967"/>
                  </a:lnTo>
                  <a:lnTo>
                    <a:pt x="13887" y="8735"/>
                  </a:lnTo>
                  <a:lnTo>
                    <a:pt x="13604" y="8503"/>
                  </a:lnTo>
                  <a:lnTo>
                    <a:pt x="13295" y="8323"/>
                  </a:lnTo>
                  <a:lnTo>
                    <a:pt x="12985" y="8168"/>
                  </a:lnTo>
                  <a:lnTo>
                    <a:pt x="12650" y="8039"/>
                  </a:lnTo>
                  <a:lnTo>
                    <a:pt x="12290" y="7962"/>
                  </a:lnTo>
                  <a:lnTo>
                    <a:pt x="11929" y="7910"/>
                  </a:lnTo>
                  <a:lnTo>
                    <a:pt x="11543" y="7885"/>
                  </a:lnTo>
                  <a:lnTo>
                    <a:pt x="11259" y="7885"/>
                  </a:lnTo>
                  <a:lnTo>
                    <a:pt x="11002" y="7936"/>
                  </a:lnTo>
                  <a:lnTo>
                    <a:pt x="10718" y="7988"/>
                  </a:lnTo>
                  <a:lnTo>
                    <a:pt x="10460" y="8039"/>
                  </a:lnTo>
                  <a:lnTo>
                    <a:pt x="10203" y="8142"/>
                  </a:lnTo>
                  <a:lnTo>
                    <a:pt x="9971" y="8245"/>
                  </a:lnTo>
                  <a:lnTo>
                    <a:pt x="9739" y="8374"/>
                  </a:lnTo>
                  <a:lnTo>
                    <a:pt x="9507" y="8503"/>
                  </a:lnTo>
                  <a:lnTo>
                    <a:pt x="8631" y="7601"/>
                  </a:lnTo>
                  <a:lnTo>
                    <a:pt x="9507" y="6725"/>
                  </a:lnTo>
                  <a:lnTo>
                    <a:pt x="9739" y="6854"/>
                  </a:lnTo>
                  <a:lnTo>
                    <a:pt x="9971" y="6983"/>
                  </a:lnTo>
                  <a:lnTo>
                    <a:pt x="10203" y="7086"/>
                  </a:lnTo>
                  <a:lnTo>
                    <a:pt x="10460" y="7189"/>
                  </a:lnTo>
                  <a:lnTo>
                    <a:pt x="10718" y="7241"/>
                  </a:lnTo>
                  <a:lnTo>
                    <a:pt x="11002" y="7292"/>
                  </a:lnTo>
                  <a:lnTo>
                    <a:pt x="11259" y="7344"/>
                  </a:lnTo>
                  <a:lnTo>
                    <a:pt x="11543" y="7344"/>
                  </a:lnTo>
                  <a:lnTo>
                    <a:pt x="11929" y="7318"/>
                  </a:lnTo>
                  <a:lnTo>
                    <a:pt x="12290" y="7266"/>
                  </a:lnTo>
                  <a:lnTo>
                    <a:pt x="12650" y="7189"/>
                  </a:lnTo>
                  <a:lnTo>
                    <a:pt x="12985" y="7060"/>
                  </a:lnTo>
                  <a:lnTo>
                    <a:pt x="13295" y="6906"/>
                  </a:lnTo>
                  <a:lnTo>
                    <a:pt x="13604" y="6725"/>
                  </a:lnTo>
                  <a:lnTo>
                    <a:pt x="13887" y="6493"/>
                  </a:lnTo>
                  <a:lnTo>
                    <a:pt x="14145" y="6262"/>
                  </a:lnTo>
                  <a:lnTo>
                    <a:pt x="14377" y="6004"/>
                  </a:lnTo>
                  <a:lnTo>
                    <a:pt x="14583" y="5720"/>
                  </a:lnTo>
                  <a:lnTo>
                    <a:pt x="14789" y="5411"/>
                  </a:lnTo>
                  <a:lnTo>
                    <a:pt x="14943" y="5102"/>
                  </a:lnTo>
                  <a:lnTo>
                    <a:pt x="15046" y="4767"/>
                  </a:lnTo>
                  <a:lnTo>
                    <a:pt x="15150" y="4407"/>
                  </a:lnTo>
                  <a:lnTo>
                    <a:pt x="15201" y="4046"/>
                  </a:lnTo>
                  <a:lnTo>
                    <a:pt x="15227" y="3659"/>
                  </a:lnTo>
                  <a:lnTo>
                    <a:pt x="15201" y="3299"/>
                  </a:lnTo>
                  <a:lnTo>
                    <a:pt x="15150" y="2938"/>
                  </a:lnTo>
                  <a:lnTo>
                    <a:pt x="15046" y="2577"/>
                  </a:lnTo>
                  <a:lnTo>
                    <a:pt x="14943" y="2242"/>
                  </a:lnTo>
                  <a:lnTo>
                    <a:pt x="14789" y="1933"/>
                  </a:lnTo>
                  <a:lnTo>
                    <a:pt x="14583" y="1624"/>
                  </a:lnTo>
                  <a:lnTo>
                    <a:pt x="14377" y="1341"/>
                  </a:lnTo>
                  <a:lnTo>
                    <a:pt x="14145" y="1083"/>
                  </a:lnTo>
                  <a:lnTo>
                    <a:pt x="13887" y="851"/>
                  </a:lnTo>
                  <a:lnTo>
                    <a:pt x="13604" y="619"/>
                  </a:lnTo>
                  <a:lnTo>
                    <a:pt x="13295" y="439"/>
                  </a:lnTo>
                  <a:lnTo>
                    <a:pt x="12985" y="284"/>
                  </a:lnTo>
                  <a:lnTo>
                    <a:pt x="12650" y="155"/>
                  </a:lnTo>
                  <a:lnTo>
                    <a:pt x="12290" y="78"/>
                  </a:lnTo>
                  <a:lnTo>
                    <a:pt x="11929" y="27"/>
                  </a:lnTo>
                  <a:lnTo>
                    <a:pt x="11543" y="1"/>
                  </a:lnTo>
                  <a:lnTo>
                    <a:pt x="11182" y="27"/>
                  </a:lnTo>
                  <a:lnTo>
                    <a:pt x="10821" y="78"/>
                  </a:lnTo>
                  <a:lnTo>
                    <a:pt x="10460" y="155"/>
                  </a:lnTo>
                  <a:lnTo>
                    <a:pt x="10126" y="284"/>
                  </a:lnTo>
                  <a:lnTo>
                    <a:pt x="9791" y="439"/>
                  </a:lnTo>
                  <a:lnTo>
                    <a:pt x="9507" y="619"/>
                  </a:lnTo>
                  <a:lnTo>
                    <a:pt x="9224" y="851"/>
                  </a:lnTo>
                  <a:lnTo>
                    <a:pt x="8966" y="1083"/>
                  </a:lnTo>
                  <a:lnTo>
                    <a:pt x="8709" y="1341"/>
                  </a:lnTo>
                  <a:lnTo>
                    <a:pt x="8502" y="1624"/>
                  </a:lnTo>
                  <a:lnTo>
                    <a:pt x="8322" y="1933"/>
                  </a:lnTo>
                  <a:lnTo>
                    <a:pt x="8167" y="2242"/>
                  </a:lnTo>
                  <a:lnTo>
                    <a:pt x="8039" y="2577"/>
                  </a:lnTo>
                  <a:lnTo>
                    <a:pt x="7961" y="2938"/>
                  </a:lnTo>
                  <a:lnTo>
                    <a:pt x="7884" y="3299"/>
                  </a:lnTo>
                  <a:lnTo>
                    <a:pt x="7884" y="3659"/>
                  </a:lnTo>
                  <a:lnTo>
                    <a:pt x="7884" y="3943"/>
                  </a:lnTo>
                  <a:lnTo>
                    <a:pt x="7910" y="4226"/>
                  </a:lnTo>
                  <a:lnTo>
                    <a:pt x="7961" y="4484"/>
                  </a:lnTo>
                  <a:lnTo>
                    <a:pt x="8039" y="4767"/>
                  </a:lnTo>
                  <a:lnTo>
                    <a:pt x="8142" y="4999"/>
                  </a:lnTo>
                  <a:lnTo>
                    <a:pt x="8245" y="5257"/>
                  </a:lnTo>
                  <a:lnTo>
                    <a:pt x="8348" y="5489"/>
                  </a:lnTo>
                  <a:lnTo>
                    <a:pt x="8502" y="5720"/>
                  </a:lnTo>
                  <a:lnTo>
                    <a:pt x="7601" y="6596"/>
                  </a:lnTo>
                  <a:lnTo>
                    <a:pt x="6725" y="5720"/>
                  </a:lnTo>
                  <a:lnTo>
                    <a:pt x="6853" y="5489"/>
                  </a:lnTo>
                  <a:lnTo>
                    <a:pt x="6982" y="5257"/>
                  </a:lnTo>
                  <a:lnTo>
                    <a:pt x="7085" y="4999"/>
                  </a:lnTo>
                  <a:lnTo>
                    <a:pt x="7163" y="4767"/>
                  </a:lnTo>
                  <a:lnTo>
                    <a:pt x="7240" y="4484"/>
                  </a:lnTo>
                  <a:lnTo>
                    <a:pt x="7291" y="4226"/>
                  </a:lnTo>
                  <a:lnTo>
                    <a:pt x="7317" y="3943"/>
                  </a:lnTo>
                  <a:lnTo>
                    <a:pt x="7343" y="3659"/>
                  </a:lnTo>
                  <a:lnTo>
                    <a:pt x="7317" y="3299"/>
                  </a:lnTo>
                  <a:lnTo>
                    <a:pt x="7266" y="2938"/>
                  </a:lnTo>
                  <a:lnTo>
                    <a:pt x="7163" y="2577"/>
                  </a:lnTo>
                  <a:lnTo>
                    <a:pt x="7060" y="2242"/>
                  </a:lnTo>
                  <a:lnTo>
                    <a:pt x="6905" y="1933"/>
                  </a:lnTo>
                  <a:lnTo>
                    <a:pt x="6699" y="1624"/>
                  </a:lnTo>
                  <a:lnTo>
                    <a:pt x="6493" y="1341"/>
                  </a:lnTo>
                  <a:lnTo>
                    <a:pt x="6261" y="1083"/>
                  </a:lnTo>
                  <a:lnTo>
                    <a:pt x="6003" y="851"/>
                  </a:lnTo>
                  <a:lnTo>
                    <a:pt x="5720" y="619"/>
                  </a:lnTo>
                  <a:lnTo>
                    <a:pt x="5411" y="439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5" y="27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5776800" y="-452325"/>
              <a:ext cx="60575" cy="84400"/>
            </a:xfrm>
            <a:custGeom>
              <a:avLst/>
              <a:gdLst/>
              <a:ahLst/>
              <a:cxnLst/>
              <a:rect l="l" t="t" r="r" b="b"/>
              <a:pathLst>
                <a:path w="2423" h="3376" extrusionOk="0">
                  <a:moveTo>
                    <a:pt x="1160" y="0"/>
                  </a:moveTo>
                  <a:lnTo>
                    <a:pt x="1005" y="26"/>
                  </a:lnTo>
                  <a:lnTo>
                    <a:pt x="851" y="78"/>
                  </a:lnTo>
                  <a:lnTo>
                    <a:pt x="722" y="155"/>
                  </a:lnTo>
                  <a:lnTo>
                    <a:pt x="542" y="284"/>
                  </a:lnTo>
                  <a:lnTo>
                    <a:pt x="413" y="438"/>
                  </a:lnTo>
                  <a:lnTo>
                    <a:pt x="336" y="645"/>
                  </a:lnTo>
                  <a:lnTo>
                    <a:pt x="310" y="876"/>
                  </a:lnTo>
                  <a:lnTo>
                    <a:pt x="310" y="1057"/>
                  </a:lnTo>
                  <a:lnTo>
                    <a:pt x="361" y="1211"/>
                  </a:lnTo>
                  <a:lnTo>
                    <a:pt x="413" y="1366"/>
                  </a:lnTo>
                  <a:lnTo>
                    <a:pt x="464" y="1521"/>
                  </a:lnTo>
                  <a:lnTo>
                    <a:pt x="233" y="1521"/>
                  </a:lnTo>
                  <a:lnTo>
                    <a:pt x="155" y="1546"/>
                  </a:lnTo>
                  <a:lnTo>
                    <a:pt x="78" y="1572"/>
                  </a:lnTo>
                  <a:lnTo>
                    <a:pt x="26" y="1649"/>
                  </a:lnTo>
                  <a:lnTo>
                    <a:pt x="1" y="1727"/>
                  </a:lnTo>
                  <a:lnTo>
                    <a:pt x="26" y="1830"/>
                  </a:lnTo>
                  <a:lnTo>
                    <a:pt x="78" y="1907"/>
                  </a:lnTo>
                  <a:lnTo>
                    <a:pt x="155" y="1933"/>
                  </a:lnTo>
                  <a:lnTo>
                    <a:pt x="233" y="1959"/>
                  </a:lnTo>
                  <a:lnTo>
                    <a:pt x="645" y="1959"/>
                  </a:lnTo>
                  <a:lnTo>
                    <a:pt x="645" y="1984"/>
                  </a:lnTo>
                  <a:lnTo>
                    <a:pt x="671" y="2190"/>
                  </a:lnTo>
                  <a:lnTo>
                    <a:pt x="645" y="2345"/>
                  </a:lnTo>
                  <a:lnTo>
                    <a:pt x="567" y="2500"/>
                  </a:lnTo>
                  <a:lnTo>
                    <a:pt x="439" y="2706"/>
                  </a:lnTo>
                  <a:lnTo>
                    <a:pt x="207" y="2989"/>
                  </a:lnTo>
                  <a:lnTo>
                    <a:pt x="181" y="3041"/>
                  </a:lnTo>
                  <a:lnTo>
                    <a:pt x="155" y="3118"/>
                  </a:lnTo>
                  <a:lnTo>
                    <a:pt x="155" y="3169"/>
                  </a:lnTo>
                  <a:lnTo>
                    <a:pt x="181" y="3221"/>
                  </a:lnTo>
                  <a:lnTo>
                    <a:pt x="207" y="3273"/>
                  </a:lnTo>
                  <a:lnTo>
                    <a:pt x="258" y="3324"/>
                  </a:lnTo>
                  <a:lnTo>
                    <a:pt x="310" y="3350"/>
                  </a:lnTo>
                  <a:lnTo>
                    <a:pt x="387" y="3350"/>
                  </a:lnTo>
                  <a:lnTo>
                    <a:pt x="2191" y="3376"/>
                  </a:lnTo>
                  <a:lnTo>
                    <a:pt x="2216" y="3376"/>
                  </a:lnTo>
                  <a:lnTo>
                    <a:pt x="2294" y="3350"/>
                  </a:lnTo>
                  <a:lnTo>
                    <a:pt x="2371" y="3298"/>
                  </a:lnTo>
                  <a:lnTo>
                    <a:pt x="2422" y="3247"/>
                  </a:lnTo>
                  <a:lnTo>
                    <a:pt x="2422" y="3144"/>
                  </a:lnTo>
                  <a:lnTo>
                    <a:pt x="2422" y="3066"/>
                  </a:lnTo>
                  <a:lnTo>
                    <a:pt x="2371" y="2989"/>
                  </a:lnTo>
                  <a:lnTo>
                    <a:pt x="2294" y="2938"/>
                  </a:lnTo>
                  <a:lnTo>
                    <a:pt x="2216" y="2938"/>
                  </a:lnTo>
                  <a:lnTo>
                    <a:pt x="825" y="2912"/>
                  </a:lnTo>
                  <a:lnTo>
                    <a:pt x="980" y="2680"/>
                  </a:lnTo>
                  <a:lnTo>
                    <a:pt x="1083" y="2448"/>
                  </a:lnTo>
                  <a:lnTo>
                    <a:pt x="1109" y="2216"/>
                  </a:lnTo>
                  <a:lnTo>
                    <a:pt x="1109" y="1959"/>
                  </a:lnTo>
                  <a:lnTo>
                    <a:pt x="1521" y="1959"/>
                  </a:lnTo>
                  <a:lnTo>
                    <a:pt x="1598" y="1933"/>
                  </a:lnTo>
                  <a:lnTo>
                    <a:pt x="1675" y="1907"/>
                  </a:lnTo>
                  <a:lnTo>
                    <a:pt x="1727" y="1830"/>
                  </a:lnTo>
                  <a:lnTo>
                    <a:pt x="1753" y="1727"/>
                  </a:lnTo>
                  <a:lnTo>
                    <a:pt x="1727" y="1649"/>
                  </a:lnTo>
                  <a:lnTo>
                    <a:pt x="1675" y="1572"/>
                  </a:lnTo>
                  <a:lnTo>
                    <a:pt x="1598" y="1546"/>
                  </a:lnTo>
                  <a:lnTo>
                    <a:pt x="1521" y="1521"/>
                  </a:lnTo>
                  <a:lnTo>
                    <a:pt x="980" y="1521"/>
                  </a:lnTo>
                  <a:lnTo>
                    <a:pt x="928" y="1392"/>
                  </a:lnTo>
                  <a:lnTo>
                    <a:pt x="825" y="1237"/>
                  </a:lnTo>
                  <a:lnTo>
                    <a:pt x="774" y="1057"/>
                  </a:lnTo>
                  <a:lnTo>
                    <a:pt x="748" y="876"/>
                  </a:lnTo>
                  <a:lnTo>
                    <a:pt x="748" y="773"/>
                  </a:lnTo>
                  <a:lnTo>
                    <a:pt x="799" y="670"/>
                  </a:lnTo>
                  <a:lnTo>
                    <a:pt x="851" y="593"/>
                  </a:lnTo>
                  <a:lnTo>
                    <a:pt x="954" y="542"/>
                  </a:lnTo>
                  <a:lnTo>
                    <a:pt x="1109" y="464"/>
                  </a:lnTo>
                  <a:lnTo>
                    <a:pt x="1315" y="438"/>
                  </a:lnTo>
                  <a:lnTo>
                    <a:pt x="1495" y="464"/>
                  </a:lnTo>
                  <a:lnTo>
                    <a:pt x="1650" y="542"/>
                  </a:lnTo>
                  <a:lnTo>
                    <a:pt x="1753" y="593"/>
                  </a:lnTo>
                  <a:lnTo>
                    <a:pt x="1830" y="696"/>
                  </a:lnTo>
                  <a:lnTo>
                    <a:pt x="1907" y="773"/>
                  </a:lnTo>
                  <a:lnTo>
                    <a:pt x="1933" y="851"/>
                  </a:lnTo>
                  <a:lnTo>
                    <a:pt x="1984" y="928"/>
                  </a:lnTo>
                  <a:lnTo>
                    <a:pt x="2036" y="980"/>
                  </a:lnTo>
                  <a:lnTo>
                    <a:pt x="2113" y="1005"/>
                  </a:lnTo>
                  <a:lnTo>
                    <a:pt x="2216" y="1005"/>
                  </a:lnTo>
                  <a:lnTo>
                    <a:pt x="2294" y="980"/>
                  </a:lnTo>
                  <a:lnTo>
                    <a:pt x="2345" y="902"/>
                  </a:lnTo>
                  <a:lnTo>
                    <a:pt x="2371" y="825"/>
                  </a:lnTo>
                  <a:lnTo>
                    <a:pt x="2371" y="722"/>
                  </a:lnTo>
                  <a:lnTo>
                    <a:pt x="2294" y="567"/>
                  </a:lnTo>
                  <a:lnTo>
                    <a:pt x="2191" y="413"/>
                  </a:lnTo>
                  <a:lnTo>
                    <a:pt x="2062" y="284"/>
                  </a:lnTo>
                  <a:lnTo>
                    <a:pt x="1881" y="155"/>
                  </a:lnTo>
                  <a:lnTo>
                    <a:pt x="1753" y="78"/>
                  </a:lnTo>
                  <a:lnTo>
                    <a:pt x="1624" y="52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31"/>
          <p:cNvGrpSpPr/>
          <p:nvPr/>
        </p:nvGrpSpPr>
        <p:grpSpPr>
          <a:xfrm>
            <a:off x="3936446" y="3415748"/>
            <a:ext cx="259094" cy="320054"/>
            <a:chOff x="6265675" y="-699025"/>
            <a:chExt cx="307275" cy="380700"/>
          </a:xfrm>
        </p:grpSpPr>
        <p:sp>
          <p:nvSpPr>
            <p:cNvPr id="1118" name="Google Shape;1118;p31"/>
            <p:cNvSpPr/>
            <p:nvPr/>
          </p:nvSpPr>
          <p:spPr>
            <a:xfrm>
              <a:off x="6265675" y="-699025"/>
              <a:ext cx="307275" cy="380700"/>
            </a:xfrm>
            <a:custGeom>
              <a:avLst/>
              <a:gdLst/>
              <a:ahLst/>
              <a:cxnLst/>
              <a:rect l="l" t="t" r="r" b="b"/>
              <a:pathLst>
                <a:path w="12291" h="15228" extrusionOk="0">
                  <a:moveTo>
                    <a:pt x="8297" y="9327"/>
                  </a:moveTo>
                  <a:lnTo>
                    <a:pt x="8477" y="9353"/>
                  </a:lnTo>
                  <a:lnTo>
                    <a:pt x="8632" y="9405"/>
                  </a:lnTo>
                  <a:lnTo>
                    <a:pt x="8786" y="9456"/>
                  </a:lnTo>
                  <a:lnTo>
                    <a:pt x="8941" y="9534"/>
                  </a:lnTo>
                  <a:lnTo>
                    <a:pt x="9095" y="9611"/>
                  </a:lnTo>
                  <a:lnTo>
                    <a:pt x="9224" y="9714"/>
                  </a:lnTo>
                  <a:lnTo>
                    <a:pt x="9353" y="9817"/>
                  </a:lnTo>
                  <a:lnTo>
                    <a:pt x="9456" y="9946"/>
                  </a:lnTo>
                  <a:lnTo>
                    <a:pt x="9559" y="10075"/>
                  </a:lnTo>
                  <a:lnTo>
                    <a:pt x="9662" y="10229"/>
                  </a:lnTo>
                  <a:lnTo>
                    <a:pt x="9739" y="10384"/>
                  </a:lnTo>
                  <a:lnTo>
                    <a:pt x="9791" y="10538"/>
                  </a:lnTo>
                  <a:lnTo>
                    <a:pt x="9843" y="10719"/>
                  </a:lnTo>
                  <a:lnTo>
                    <a:pt x="9868" y="10873"/>
                  </a:lnTo>
                  <a:lnTo>
                    <a:pt x="9868" y="11054"/>
                  </a:lnTo>
                  <a:lnTo>
                    <a:pt x="9868" y="11234"/>
                  </a:lnTo>
                  <a:lnTo>
                    <a:pt x="9843" y="11414"/>
                  </a:lnTo>
                  <a:lnTo>
                    <a:pt x="9791" y="11595"/>
                  </a:lnTo>
                  <a:lnTo>
                    <a:pt x="9739" y="11749"/>
                  </a:lnTo>
                  <a:lnTo>
                    <a:pt x="9662" y="11904"/>
                  </a:lnTo>
                  <a:lnTo>
                    <a:pt x="9559" y="12033"/>
                  </a:lnTo>
                  <a:lnTo>
                    <a:pt x="9456" y="12187"/>
                  </a:lnTo>
                  <a:lnTo>
                    <a:pt x="9353" y="12290"/>
                  </a:lnTo>
                  <a:lnTo>
                    <a:pt x="9224" y="12419"/>
                  </a:lnTo>
                  <a:lnTo>
                    <a:pt x="9095" y="12522"/>
                  </a:lnTo>
                  <a:lnTo>
                    <a:pt x="8941" y="12599"/>
                  </a:lnTo>
                  <a:lnTo>
                    <a:pt x="8786" y="12677"/>
                  </a:lnTo>
                  <a:lnTo>
                    <a:pt x="8632" y="12728"/>
                  </a:lnTo>
                  <a:lnTo>
                    <a:pt x="8477" y="12780"/>
                  </a:lnTo>
                  <a:lnTo>
                    <a:pt x="8297" y="12806"/>
                  </a:lnTo>
                  <a:lnTo>
                    <a:pt x="7936" y="12806"/>
                  </a:lnTo>
                  <a:lnTo>
                    <a:pt x="7756" y="12780"/>
                  </a:lnTo>
                  <a:lnTo>
                    <a:pt x="7601" y="12728"/>
                  </a:lnTo>
                  <a:lnTo>
                    <a:pt x="7446" y="12677"/>
                  </a:lnTo>
                  <a:lnTo>
                    <a:pt x="7292" y="12599"/>
                  </a:lnTo>
                  <a:lnTo>
                    <a:pt x="7137" y="12522"/>
                  </a:lnTo>
                  <a:lnTo>
                    <a:pt x="7008" y="12419"/>
                  </a:lnTo>
                  <a:lnTo>
                    <a:pt x="6880" y="12290"/>
                  </a:lnTo>
                  <a:lnTo>
                    <a:pt x="6777" y="12187"/>
                  </a:lnTo>
                  <a:lnTo>
                    <a:pt x="6674" y="12033"/>
                  </a:lnTo>
                  <a:lnTo>
                    <a:pt x="6570" y="11904"/>
                  </a:lnTo>
                  <a:lnTo>
                    <a:pt x="6519" y="11749"/>
                  </a:lnTo>
                  <a:lnTo>
                    <a:pt x="6442" y="11595"/>
                  </a:lnTo>
                  <a:lnTo>
                    <a:pt x="6416" y="11414"/>
                  </a:lnTo>
                  <a:lnTo>
                    <a:pt x="6390" y="11234"/>
                  </a:lnTo>
                  <a:lnTo>
                    <a:pt x="6364" y="11054"/>
                  </a:lnTo>
                  <a:lnTo>
                    <a:pt x="6390" y="10873"/>
                  </a:lnTo>
                  <a:lnTo>
                    <a:pt x="6416" y="10719"/>
                  </a:lnTo>
                  <a:lnTo>
                    <a:pt x="6442" y="10538"/>
                  </a:lnTo>
                  <a:lnTo>
                    <a:pt x="6519" y="10384"/>
                  </a:lnTo>
                  <a:lnTo>
                    <a:pt x="6570" y="10229"/>
                  </a:lnTo>
                  <a:lnTo>
                    <a:pt x="6674" y="10075"/>
                  </a:lnTo>
                  <a:lnTo>
                    <a:pt x="6777" y="9946"/>
                  </a:lnTo>
                  <a:lnTo>
                    <a:pt x="6880" y="9817"/>
                  </a:lnTo>
                  <a:lnTo>
                    <a:pt x="7008" y="9714"/>
                  </a:lnTo>
                  <a:lnTo>
                    <a:pt x="7137" y="9611"/>
                  </a:lnTo>
                  <a:lnTo>
                    <a:pt x="7292" y="9534"/>
                  </a:lnTo>
                  <a:lnTo>
                    <a:pt x="7446" y="9456"/>
                  </a:lnTo>
                  <a:lnTo>
                    <a:pt x="7601" y="9405"/>
                  </a:lnTo>
                  <a:lnTo>
                    <a:pt x="7756" y="9353"/>
                  </a:lnTo>
                  <a:lnTo>
                    <a:pt x="7936" y="9327"/>
                  </a:lnTo>
                  <a:close/>
                  <a:moveTo>
                    <a:pt x="8400" y="13244"/>
                  </a:moveTo>
                  <a:lnTo>
                    <a:pt x="8400" y="14454"/>
                  </a:lnTo>
                  <a:lnTo>
                    <a:pt x="8271" y="14429"/>
                  </a:lnTo>
                  <a:lnTo>
                    <a:pt x="8116" y="14403"/>
                  </a:lnTo>
                  <a:lnTo>
                    <a:pt x="7962" y="14429"/>
                  </a:lnTo>
                  <a:lnTo>
                    <a:pt x="7859" y="14454"/>
                  </a:lnTo>
                  <a:lnTo>
                    <a:pt x="7859" y="13244"/>
                  </a:lnTo>
                  <a:lnTo>
                    <a:pt x="8116" y="13269"/>
                  </a:lnTo>
                  <a:lnTo>
                    <a:pt x="8400" y="13244"/>
                  </a:lnTo>
                  <a:close/>
                  <a:moveTo>
                    <a:pt x="6957" y="12909"/>
                  </a:moveTo>
                  <a:lnTo>
                    <a:pt x="7163" y="13037"/>
                  </a:lnTo>
                  <a:lnTo>
                    <a:pt x="7395" y="13141"/>
                  </a:lnTo>
                  <a:lnTo>
                    <a:pt x="7395" y="14609"/>
                  </a:lnTo>
                  <a:lnTo>
                    <a:pt x="6905" y="14789"/>
                  </a:lnTo>
                  <a:lnTo>
                    <a:pt x="6880" y="14789"/>
                  </a:lnTo>
                  <a:lnTo>
                    <a:pt x="6854" y="14764"/>
                  </a:lnTo>
                  <a:lnTo>
                    <a:pt x="6854" y="13141"/>
                  </a:lnTo>
                  <a:lnTo>
                    <a:pt x="6880" y="13037"/>
                  </a:lnTo>
                  <a:lnTo>
                    <a:pt x="6957" y="12909"/>
                  </a:lnTo>
                  <a:close/>
                  <a:moveTo>
                    <a:pt x="9301" y="12909"/>
                  </a:moveTo>
                  <a:lnTo>
                    <a:pt x="9353" y="13037"/>
                  </a:lnTo>
                  <a:lnTo>
                    <a:pt x="9379" y="13141"/>
                  </a:lnTo>
                  <a:lnTo>
                    <a:pt x="9379" y="14764"/>
                  </a:lnTo>
                  <a:lnTo>
                    <a:pt x="9353" y="14789"/>
                  </a:lnTo>
                  <a:lnTo>
                    <a:pt x="8838" y="14609"/>
                  </a:lnTo>
                  <a:lnTo>
                    <a:pt x="8838" y="13141"/>
                  </a:lnTo>
                  <a:lnTo>
                    <a:pt x="9070" y="13037"/>
                  </a:lnTo>
                  <a:lnTo>
                    <a:pt x="9301" y="12909"/>
                  </a:lnTo>
                  <a:close/>
                  <a:moveTo>
                    <a:pt x="1212" y="1"/>
                  </a:moveTo>
                  <a:lnTo>
                    <a:pt x="980" y="27"/>
                  </a:lnTo>
                  <a:lnTo>
                    <a:pt x="748" y="104"/>
                  </a:lnTo>
                  <a:lnTo>
                    <a:pt x="542" y="207"/>
                  </a:lnTo>
                  <a:lnTo>
                    <a:pt x="361" y="362"/>
                  </a:lnTo>
                  <a:lnTo>
                    <a:pt x="207" y="542"/>
                  </a:lnTo>
                  <a:lnTo>
                    <a:pt x="104" y="748"/>
                  </a:lnTo>
                  <a:lnTo>
                    <a:pt x="26" y="954"/>
                  </a:lnTo>
                  <a:lnTo>
                    <a:pt x="1" y="1212"/>
                  </a:lnTo>
                  <a:lnTo>
                    <a:pt x="1" y="4226"/>
                  </a:lnTo>
                  <a:lnTo>
                    <a:pt x="26" y="4303"/>
                  </a:lnTo>
                  <a:lnTo>
                    <a:pt x="78" y="4381"/>
                  </a:lnTo>
                  <a:lnTo>
                    <a:pt x="155" y="4432"/>
                  </a:lnTo>
                  <a:lnTo>
                    <a:pt x="310" y="4432"/>
                  </a:lnTo>
                  <a:lnTo>
                    <a:pt x="387" y="4381"/>
                  </a:lnTo>
                  <a:lnTo>
                    <a:pt x="439" y="4303"/>
                  </a:lnTo>
                  <a:lnTo>
                    <a:pt x="464" y="4226"/>
                  </a:lnTo>
                  <a:lnTo>
                    <a:pt x="464" y="1212"/>
                  </a:lnTo>
                  <a:lnTo>
                    <a:pt x="464" y="1057"/>
                  </a:lnTo>
                  <a:lnTo>
                    <a:pt x="516" y="903"/>
                  </a:lnTo>
                  <a:lnTo>
                    <a:pt x="593" y="774"/>
                  </a:lnTo>
                  <a:lnTo>
                    <a:pt x="670" y="671"/>
                  </a:lnTo>
                  <a:lnTo>
                    <a:pt x="799" y="568"/>
                  </a:lnTo>
                  <a:lnTo>
                    <a:pt x="928" y="516"/>
                  </a:lnTo>
                  <a:lnTo>
                    <a:pt x="1057" y="465"/>
                  </a:lnTo>
                  <a:lnTo>
                    <a:pt x="1212" y="439"/>
                  </a:lnTo>
                  <a:lnTo>
                    <a:pt x="11079" y="439"/>
                  </a:lnTo>
                  <a:lnTo>
                    <a:pt x="11234" y="465"/>
                  </a:lnTo>
                  <a:lnTo>
                    <a:pt x="11363" y="516"/>
                  </a:lnTo>
                  <a:lnTo>
                    <a:pt x="11491" y="568"/>
                  </a:lnTo>
                  <a:lnTo>
                    <a:pt x="11620" y="671"/>
                  </a:lnTo>
                  <a:lnTo>
                    <a:pt x="11698" y="774"/>
                  </a:lnTo>
                  <a:lnTo>
                    <a:pt x="11775" y="903"/>
                  </a:lnTo>
                  <a:lnTo>
                    <a:pt x="11826" y="1057"/>
                  </a:lnTo>
                  <a:lnTo>
                    <a:pt x="11852" y="1212"/>
                  </a:lnTo>
                  <a:lnTo>
                    <a:pt x="11852" y="13527"/>
                  </a:lnTo>
                  <a:lnTo>
                    <a:pt x="11826" y="13682"/>
                  </a:lnTo>
                  <a:lnTo>
                    <a:pt x="11775" y="13836"/>
                  </a:lnTo>
                  <a:lnTo>
                    <a:pt x="11698" y="13965"/>
                  </a:lnTo>
                  <a:lnTo>
                    <a:pt x="11620" y="14068"/>
                  </a:lnTo>
                  <a:lnTo>
                    <a:pt x="11491" y="14171"/>
                  </a:lnTo>
                  <a:lnTo>
                    <a:pt x="11363" y="14223"/>
                  </a:lnTo>
                  <a:lnTo>
                    <a:pt x="11234" y="14274"/>
                  </a:lnTo>
                  <a:lnTo>
                    <a:pt x="11079" y="14300"/>
                  </a:lnTo>
                  <a:lnTo>
                    <a:pt x="9817" y="14300"/>
                  </a:lnTo>
                  <a:lnTo>
                    <a:pt x="9817" y="13759"/>
                  </a:lnTo>
                  <a:lnTo>
                    <a:pt x="9843" y="13759"/>
                  </a:lnTo>
                  <a:lnTo>
                    <a:pt x="9997" y="13733"/>
                  </a:lnTo>
                  <a:lnTo>
                    <a:pt x="10126" y="13656"/>
                  </a:lnTo>
                  <a:lnTo>
                    <a:pt x="10229" y="13527"/>
                  </a:lnTo>
                  <a:lnTo>
                    <a:pt x="10306" y="13372"/>
                  </a:lnTo>
                  <a:lnTo>
                    <a:pt x="10332" y="13269"/>
                  </a:lnTo>
                  <a:lnTo>
                    <a:pt x="10384" y="13166"/>
                  </a:lnTo>
                  <a:lnTo>
                    <a:pt x="10435" y="13063"/>
                  </a:lnTo>
                  <a:lnTo>
                    <a:pt x="10512" y="12986"/>
                  </a:lnTo>
                  <a:lnTo>
                    <a:pt x="10615" y="12909"/>
                  </a:lnTo>
                  <a:lnTo>
                    <a:pt x="10718" y="12831"/>
                  </a:lnTo>
                  <a:lnTo>
                    <a:pt x="10822" y="12780"/>
                  </a:lnTo>
                  <a:lnTo>
                    <a:pt x="10925" y="12754"/>
                  </a:lnTo>
                  <a:lnTo>
                    <a:pt x="11079" y="12703"/>
                  </a:lnTo>
                  <a:lnTo>
                    <a:pt x="11208" y="12599"/>
                  </a:lnTo>
                  <a:lnTo>
                    <a:pt x="11285" y="12445"/>
                  </a:lnTo>
                  <a:lnTo>
                    <a:pt x="11311" y="12290"/>
                  </a:lnTo>
                  <a:lnTo>
                    <a:pt x="11311" y="2448"/>
                  </a:lnTo>
                  <a:lnTo>
                    <a:pt x="11285" y="2294"/>
                  </a:lnTo>
                  <a:lnTo>
                    <a:pt x="11208" y="2139"/>
                  </a:lnTo>
                  <a:lnTo>
                    <a:pt x="11079" y="2036"/>
                  </a:lnTo>
                  <a:lnTo>
                    <a:pt x="10925" y="1985"/>
                  </a:lnTo>
                  <a:lnTo>
                    <a:pt x="10822" y="1959"/>
                  </a:lnTo>
                  <a:lnTo>
                    <a:pt x="10718" y="1907"/>
                  </a:lnTo>
                  <a:lnTo>
                    <a:pt x="10615" y="1830"/>
                  </a:lnTo>
                  <a:lnTo>
                    <a:pt x="10512" y="1753"/>
                  </a:lnTo>
                  <a:lnTo>
                    <a:pt x="10435" y="1676"/>
                  </a:lnTo>
                  <a:lnTo>
                    <a:pt x="10384" y="1572"/>
                  </a:lnTo>
                  <a:lnTo>
                    <a:pt x="10332" y="1469"/>
                  </a:lnTo>
                  <a:lnTo>
                    <a:pt x="10306" y="1366"/>
                  </a:lnTo>
                  <a:lnTo>
                    <a:pt x="10229" y="1212"/>
                  </a:lnTo>
                  <a:lnTo>
                    <a:pt x="10126" y="1083"/>
                  </a:lnTo>
                  <a:lnTo>
                    <a:pt x="9997" y="1006"/>
                  </a:lnTo>
                  <a:lnTo>
                    <a:pt x="9843" y="980"/>
                  </a:lnTo>
                  <a:lnTo>
                    <a:pt x="4149" y="980"/>
                  </a:lnTo>
                  <a:lnTo>
                    <a:pt x="4071" y="1006"/>
                  </a:lnTo>
                  <a:lnTo>
                    <a:pt x="3994" y="1057"/>
                  </a:lnTo>
                  <a:lnTo>
                    <a:pt x="3943" y="1109"/>
                  </a:lnTo>
                  <a:lnTo>
                    <a:pt x="3943" y="1212"/>
                  </a:lnTo>
                  <a:lnTo>
                    <a:pt x="3943" y="1289"/>
                  </a:lnTo>
                  <a:lnTo>
                    <a:pt x="3994" y="1366"/>
                  </a:lnTo>
                  <a:lnTo>
                    <a:pt x="4071" y="1418"/>
                  </a:lnTo>
                  <a:lnTo>
                    <a:pt x="4149" y="1444"/>
                  </a:lnTo>
                  <a:lnTo>
                    <a:pt x="9868" y="1444"/>
                  </a:lnTo>
                  <a:lnTo>
                    <a:pt x="9920" y="1624"/>
                  </a:lnTo>
                  <a:lnTo>
                    <a:pt x="9997" y="1779"/>
                  </a:lnTo>
                  <a:lnTo>
                    <a:pt x="10100" y="1933"/>
                  </a:lnTo>
                  <a:lnTo>
                    <a:pt x="10203" y="2088"/>
                  </a:lnTo>
                  <a:lnTo>
                    <a:pt x="10358" y="2191"/>
                  </a:lnTo>
                  <a:lnTo>
                    <a:pt x="10487" y="2294"/>
                  </a:lnTo>
                  <a:lnTo>
                    <a:pt x="10667" y="2371"/>
                  </a:lnTo>
                  <a:lnTo>
                    <a:pt x="10847" y="2423"/>
                  </a:lnTo>
                  <a:lnTo>
                    <a:pt x="10847" y="2448"/>
                  </a:lnTo>
                  <a:lnTo>
                    <a:pt x="10847" y="12290"/>
                  </a:lnTo>
                  <a:lnTo>
                    <a:pt x="10847" y="12316"/>
                  </a:lnTo>
                  <a:lnTo>
                    <a:pt x="10667" y="12368"/>
                  </a:lnTo>
                  <a:lnTo>
                    <a:pt x="10487" y="12445"/>
                  </a:lnTo>
                  <a:lnTo>
                    <a:pt x="10358" y="12548"/>
                  </a:lnTo>
                  <a:lnTo>
                    <a:pt x="10203" y="12651"/>
                  </a:lnTo>
                  <a:lnTo>
                    <a:pt x="10100" y="12806"/>
                  </a:lnTo>
                  <a:lnTo>
                    <a:pt x="9997" y="12960"/>
                  </a:lnTo>
                  <a:lnTo>
                    <a:pt x="9920" y="13115"/>
                  </a:lnTo>
                  <a:lnTo>
                    <a:pt x="9868" y="13295"/>
                  </a:lnTo>
                  <a:lnTo>
                    <a:pt x="9843" y="13321"/>
                  </a:lnTo>
                  <a:lnTo>
                    <a:pt x="9817" y="13321"/>
                  </a:lnTo>
                  <a:lnTo>
                    <a:pt x="9817" y="13141"/>
                  </a:lnTo>
                  <a:lnTo>
                    <a:pt x="9791" y="12986"/>
                  </a:lnTo>
                  <a:lnTo>
                    <a:pt x="9739" y="12831"/>
                  </a:lnTo>
                  <a:lnTo>
                    <a:pt x="9636" y="12625"/>
                  </a:lnTo>
                  <a:lnTo>
                    <a:pt x="9791" y="12471"/>
                  </a:lnTo>
                  <a:lnTo>
                    <a:pt x="9920" y="12316"/>
                  </a:lnTo>
                  <a:lnTo>
                    <a:pt x="10049" y="12136"/>
                  </a:lnTo>
                  <a:lnTo>
                    <a:pt x="10126" y="11930"/>
                  </a:lnTo>
                  <a:lnTo>
                    <a:pt x="10203" y="11724"/>
                  </a:lnTo>
                  <a:lnTo>
                    <a:pt x="10255" y="11517"/>
                  </a:lnTo>
                  <a:lnTo>
                    <a:pt x="10306" y="11286"/>
                  </a:lnTo>
                  <a:lnTo>
                    <a:pt x="10306" y="11054"/>
                  </a:lnTo>
                  <a:lnTo>
                    <a:pt x="10306" y="10848"/>
                  </a:lnTo>
                  <a:lnTo>
                    <a:pt x="10281" y="10616"/>
                  </a:lnTo>
                  <a:lnTo>
                    <a:pt x="10203" y="10410"/>
                  </a:lnTo>
                  <a:lnTo>
                    <a:pt x="10152" y="10203"/>
                  </a:lnTo>
                  <a:lnTo>
                    <a:pt x="10049" y="10023"/>
                  </a:lnTo>
                  <a:lnTo>
                    <a:pt x="9946" y="9843"/>
                  </a:lnTo>
                  <a:lnTo>
                    <a:pt x="9817" y="9662"/>
                  </a:lnTo>
                  <a:lnTo>
                    <a:pt x="9662" y="9508"/>
                  </a:lnTo>
                  <a:lnTo>
                    <a:pt x="9508" y="9379"/>
                  </a:lnTo>
                  <a:lnTo>
                    <a:pt x="9353" y="9250"/>
                  </a:lnTo>
                  <a:lnTo>
                    <a:pt x="9173" y="9147"/>
                  </a:lnTo>
                  <a:lnTo>
                    <a:pt x="8967" y="9044"/>
                  </a:lnTo>
                  <a:lnTo>
                    <a:pt x="8760" y="8967"/>
                  </a:lnTo>
                  <a:lnTo>
                    <a:pt x="8554" y="8915"/>
                  </a:lnTo>
                  <a:lnTo>
                    <a:pt x="8348" y="8889"/>
                  </a:lnTo>
                  <a:lnTo>
                    <a:pt x="8116" y="8864"/>
                  </a:lnTo>
                  <a:lnTo>
                    <a:pt x="7884" y="8889"/>
                  </a:lnTo>
                  <a:lnTo>
                    <a:pt x="7678" y="8915"/>
                  </a:lnTo>
                  <a:lnTo>
                    <a:pt x="7472" y="8967"/>
                  </a:lnTo>
                  <a:lnTo>
                    <a:pt x="7266" y="9044"/>
                  </a:lnTo>
                  <a:lnTo>
                    <a:pt x="7086" y="9147"/>
                  </a:lnTo>
                  <a:lnTo>
                    <a:pt x="6905" y="9250"/>
                  </a:lnTo>
                  <a:lnTo>
                    <a:pt x="6725" y="9379"/>
                  </a:lnTo>
                  <a:lnTo>
                    <a:pt x="6570" y="9508"/>
                  </a:lnTo>
                  <a:lnTo>
                    <a:pt x="6416" y="9662"/>
                  </a:lnTo>
                  <a:lnTo>
                    <a:pt x="6287" y="9843"/>
                  </a:lnTo>
                  <a:lnTo>
                    <a:pt x="6184" y="10023"/>
                  </a:lnTo>
                  <a:lnTo>
                    <a:pt x="6107" y="10203"/>
                  </a:lnTo>
                  <a:lnTo>
                    <a:pt x="6029" y="10410"/>
                  </a:lnTo>
                  <a:lnTo>
                    <a:pt x="5978" y="10616"/>
                  </a:lnTo>
                  <a:lnTo>
                    <a:pt x="5926" y="10848"/>
                  </a:lnTo>
                  <a:lnTo>
                    <a:pt x="5926" y="11054"/>
                  </a:lnTo>
                  <a:lnTo>
                    <a:pt x="5926" y="11286"/>
                  </a:lnTo>
                  <a:lnTo>
                    <a:pt x="5978" y="11517"/>
                  </a:lnTo>
                  <a:lnTo>
                    <a:pt x="6029" y="11724"/>
                  </a:lnTo>
                  <a:lnTo>
                    <a:pt x="6107" y="11930"/>
                  </a:lnTo>
                  <a:lnTo>
                    <a:pt x="6210" y="12136"/>
                  </a:lnTo>
                  <a:lnTo>
                    <a:pt x="6313" y="12316"/>
                  </a:lnTo>
                  <a:lnTo>
                    <a:pt x="6442" y="12471"/>
                  </a:lnTo>
                  <a:lnTo>
                    <a:pt x="6596" y="12625"/>
                  </a:lnTo>
                  <a:lnTo>
                    <a:pt x="6493" y="12831"/>
                  </a:lnTo>
                  <a:lnTo>
                    <a:pt x="6442" y="12986"/>
                  </a:lnTo>
                  <a:lnTo>
                    <a:pt x="6416" y="13141"/>
                  </a:lnTo>
                  <a:lnTo>
                    <a:pt x="6416" y="13321"/>
                  </a:lnTo>
                  <a:lnTo>
                    <a:pt x="2448" y="13321"/>
                  </a:lnTo>
                  <a:lnTo>
                    <a:pt x="2422" y="13295"/>
                  </a:lnTo>
                  <a:lnTo>
                    <a:pt x="2371" y="13115"/>
                  </a:lnTo>
                  <a:lnTo>
                    <a:pt x="2294" y="12960"/>
                  </a:lnTo>
                  <a:lnTo>
                    <a:pt x="2216" y="12806"/>
                  </a:lnTo>
                  <a:lnTo>
                    <a:pt x="2088" y="12651"/>
                  </a:lnTo>
                  <a:lnTo>
                    <a:pt x="1959" y="12548"/>
                  </a:lnTo>
                  <a:lnTo>
                    <a:pt x="1804" y="12445"/>
                  </a:lnTo>
                  <a:lnTo>
                    <a:pt x="1624" y="12368"/>
                  </a:lnTo>
                  <a:lnTo>
                    <a:pt x="1469" y="12316"/>
                  </a:lnTo>
                  <a:lnTo>
                    <a:pt x="1443" y="12290"/>
                  </a:lnTo>
                  <a:lnTo>
                    <a:pt x="1443" y="2448"/>
                  </a:lnTo>
                  <a:lnTo>
                    <a:pt x="1469" y="2423"/>
                  </a:lnTo>
                  <a:lnTo>
                    <a:pt x="1624" y="2371"/>
                  </a:lnTo>
                  <a:lnTo>
                    <a:pt x="1804" y="2294"/>
                  </a:lnTo>
                  <a:lnTo>
                    <a:pt x="1959" y="2191"/>
                  </a:lnTo>
                  <a:lnTo>
                    <a:pt x="2088" y="2088"/>
                  </a:lnTo>
                  <a:lnTo>
                    <a:pt x="2216" y="1933"/>
                  </a:lnTo>
                  <a:lnTo>
                    <a:pt x="2294" y="1779"/>
                  </a:lnTo>
                  <a:lnTo>
                    <a:pt x="2371" y="1624"/>
                  </a:lnTo>
                  <a:lnTo>
                    <a:pt x="2422" y="1444"/>
                  </a:lnTo>
                  <a:lnTo>
                    <a:pt x="3273" y="1444"/>
                  </a:lnTo>
                  <a:lnTo>
                    <a:pt x="3350" y="1418"/>
                  </a:lnTo>
                  <a:lnTo>
                    <a:pt x="3427" y="1366"/>
                  </a:lnTo>
                  <a:lnTo>
                    <a:pt x="3479" y="1289"/>
                  </a:lnTo>
                  <a:lnTo>
                    <a:pt x="3479" y="1212"/>
                  </a:lnTo>
                  <a:lnTo>
                    <a:pt x="3479" y="1109"/>
                  </a:lnTo>
                  <a:lnTo>
                    <a:pt x="3427" y="1057"/>
                  </a:lnTo>
                  <a:lnTo>
                    <a:pt x="3350" y="1006"/>
                  </a:lnTo>
                  <a:lnTo>
                    <a:pt x="3273" y="980"/>
                  </a:lnTo>
                  <a:lnTo>
                    <a:pt x="2448" y="980"/>
                  </a:lnTo>
                  <a:lnTo>
                    <a:pt x="2294" y="1006"/>
                  </a:lnTo>
                  <a:lnTo>
                    <a:pt x="2165" y="1083"/>
                  </a:lnTo>
                  <a:lnTo>
                    <a:pt x="2062" y="1212"/>
                  </a:lnTo>
                  <a:lnTo>
                    <a:pt x="2010" y="1366"/>
                  </a:lnTo>
                  <a:lnTo>
                    <a:pt x="1959" y="1469"/>
                  </a:lnTo>
                  <a:lnTo>
                    <a:pt x="1907" y="1572"/>
                  </a:lnTo>
                  <a:lnTo>
                    <a:pt x="1856" y="1676"/>
                  </a:lnTo>
                  <a:lnTo>
                    <a:pt x="1778" y="1753"/>
                  </a:lnTo>
                  <a:lnTo>
                    <a:pt x="1675" y="1830"/>
                  </a:lnTo>
                  <a:lnTo>
                    <a:pt x="1598" y="1907"/>
                  </a:lnTo>
                  <a:lnTo>
                    <a:pt x="1469" y="1959"/>
                  </a:lnTo>
                  <a:lnTo>
                    <a:pt x="1366" y="1985"/>
                  </a:lnTo>
                  <a:lnTo>
                    <a:pt x="1212" y="2036"/>
                  </a:lnTo>
                  <a:lnTo>
                    <a:pt x="1108" y="2139"/>
                  </a:lnTo>
                  <a:lnTo>
                    <a:pt x="1031" y="2294"/>
                  </a:lnTo>
                  <a:lnTo>
                    <a:pt x="1005" y="2448"/>
                  </a:lnTo>
                  <a:lnTo>
                    <a:pt x="1005" y="12290"/>
                  </a:lnTo>
                  <a:lnTo>
                    <a:pt x="1031" y="12445"/>
                  </a:lnTo>
                  <a:lnTo>
                    <a:pt x="1108" y="12599"/>
                  </a:lnTo>
                  <a:lnTo>
                    <a:pt x="1212" y="12703"/>
                  </a:lnTo>
                  <a:lnTo>
                    <a:pt x="1366" y="12754"/>
                  </a:lnTo>
                  <a:lnTo>
                    <a:pt x="1469" y="12780"/>
                  </a:lnTo>
                  <a:lnTo>
                    <a:pt x="1598" y="12831"/>
                  </a:lnTo>
                  <a:lnTo>
                    <a:pt x="1675" y="12909"/>
                  </a:lnTo>
                  <a:lnTo>
                    <a:pt x="1778" y="12986"/>
                  </a:lnTo>
                  <a:lnTo>
                    <a:pt x="1856" y="13063"/>
                  </a:lnTo>
                  <a:lnTo>
                    <a:pt x="1907" y="13166"/>
                  </a:lnTo>
                  <a:lnTo>
                    <a:pt x="1959" y="13269"/>
                  </a:lnTo>
                  <a:lnTo>
                    <a:pt x="2010" y="13372"/>
                  </a:lnTo>
                  <a:lnTo>
                    <a:pt x="2062" y="13527"/>
                  </a:lnTo>
                  <a:lnTo>
                    <a:pt x="2165" y="13656"/>
                  </a:lnTo>
                  <a:lnTo>
                    <a:pt x="2294" y="13733"/>
                  </a:lnTo>
                  <a:lnTo>
                    <a:pt x="2448" y="13759"/>
                  </a:lnTo>
                  <a:lnTo>
                    <a:pt x="6416" y="13759"/>
                  </a:lnTo>
                  <a:lnTo>
                    <a:pt x="6416" y="14300"/>
                  </a:lnTo>
                  <a:lnTo>
                    <a:pt x="1212" y="14300"/>
                  </a:lnTo>
                  <a:lnTo>
                    <a:pt x="1057" y="14274"/>
                  </a:lnTo>
                  <a:lnTo>
                    <a:pt x="928" y="14223"/>
                  </a:lnTo>
                  <a:lnTo>
                    <a:pt x="799" y="14171"/>
                  </a:lnTo>
                  <a:lnTo>
                    <a:pt x="670" y="14068"/>
                  </a:lnTo>
                  <a:lnTo>
                    <a:pt x="593" y="13965"/>
                  </a:lnTo>
                  <a:lnTo>
                    <a:pt x="516" y="13836"/>
                  </a:lnTo>
                  <a:lnTo>
                    <a:pt x="464" y="13682"/>
                  </a:lnTo>
                  <a:lnTo>
                    <a:pt x="464" y="13527"/>
                  </a:lnTo>
                  <a:lnTo>
                    <a:pt x="464" y="5102"/>
                  </a:lnTo>
                  <a:lnTo>
                    <a:pt x="439" y="5025"/>
                  </a:lnTo>
                  <a:lnTo>
                    <a:pt x="387" y="4948"/>
                  </a:lnTo>
                  <a:lnTo>
                    <a:pt x="310" y="4896"/>
                  </a:lnTo>
                  <a:lnTo>
                    <a:pt x="155" y="4896"/>
                  </a:lnTo>
                  <a:lnTo>
                    <a:pt x="78" y="4948"/>
                  </a:lnTo>
                  <a:lnTo>
                    <a:pt x="26" y="5025"/>
                  </a:lnTo>
                  <a:lnTo>
                    <a:pt x="1" y="5102"/>
                  </a:lnTo>
                  <a:lnTo>
                    <a:pt x="1" y="13527"/>
                  </a:lnTo>
                  <a:lnTo>
                    <a:pt x="26" y="13785"/>
                  </a:lnTo>
                  <a:lnTo>
                    <a:pt x="104" y="13991"/>
                  </a:lnTo>
                  <a:lnTo>
                    <a:pt x="207" y="14197"/>
                  </a:lnTo>
                  <a:lnTo>
                    <a:pt x="361" y="14377"/>
                  </a:lnTo>
                  <a:lnTo>
                    <a:pt x="542" y="14532"/>
                  </a:lnTo>
                  <a:lnTo>
                    <a:pt x="748" y="14635"/>
                  </a:lnTo>
                  <a:lnTo>
                    <a:pt x="980" y="14712"/>
                  </a:lnTo>
                  <a:lnTo>
                    <a:pt x="1212" y="14738"/>
                  </a:lnTo>
                  <a:lnTo>
                    <a:pt x="6416" y="14738"/>
                  </a:lnTo>
                  <a:lnTo>
                    <a:pt x="6416" y="14764"/>
                  </a:lnTo>
                  <a:lnTo>
                    <a:pt x="6442" y="14867"/>
                  </a:lnTo>
                  <a:lnTo>
                    <a:pt x="6467" y="14970"/>
                  </a:lnTo>
                  <a:lnTo>
                    <a:pt x="6519" y="15073"/>
                  </a:lnTo>
                  <a:lnTo>
                    <a:pt x="6622" y="15150"/>
                  </a:lnTo>
                  <a:lnTo>
                    <a:pt x="6699" y="15202"/>
                  </a:lnTo>
                  <a:lnTo>
                    <a:pt x="6828" y="15227"/>
                  </a:lnTo>
                  <a:lnTo>
                    <a:pt x="6931" y="15227"/>
                  </a:lnTo>
                  <a:lnTo>
                    <a:pt x="7034" y="15202"/>
                  </a:lnTo>
                  <a:lnTo>
                    <a:pt x="8116" y="14841"/>
                  </a:lnTo>
                  <a:lnTo>
                    <a:pt x="9198" y="15202"/>
                  </a:lnTo>
                  <a:lnTo>
                    <a:pt x="9353" y="15227"/>
                  </a:lnTo>
                  <a:lnTo>
                    <a:pt x="9482" y="15202"/>
                  </a:lnTo>
                  <a:lnTo>
                    <a:pt x="9636" y="15150"/>
                  </a:lnTo>
                  <a:lnTo>
                    <a:pt x="9714" y="15073"/>
                  </a:lnTo>
                  <a:lnTo>
                    <a:pt x="9765" y="14970"/>
                  </a:lnTo>
                  <a:lnTo>
                    <a:pt x="9817" y="14867"/>
                  </a:lnTo>
                  <a:lnTo>
                    <a:pt x="9817" y="14764"/>
                  </a:lnTo>
                  <a:lnTo>
                    <a:pt x="9817" y="14738"/>
                  </a:lnTo>
                  <a:lnTo>
                    <a:pt x="11079" y="14738"/>
                  </a:lnTo>
                  <a:lnTo>
                    <a:pt x="11311" y="14712"/>
                  </a:lnTo>
                  <a:lnTo>
                    <a:pt x="11543" y="14635"/>
                  </a:lnTo>
                  <a:lnTo>
                    <a:pt x="11749" y="14532"/>
                  </a:lnTo>
                  <a:lnTo>
                    <a:pt x="11929" y="14377"/>
                  </a:lnTo>
                  <a:lnTo>
                    <a:pt x="12084" y="14197"/>
                  </a:lnTo>
                  <a:lnTo>
                    <a:pt x="12187" y="13991"/>
                  </a:lnTo>
                  <a:lnTo>
                    <a:pt x="12264" y="13785"/>
                  </a:lnTo>
                  <a:lnTo>
                    <a:pt x="12290" y="13527"/>
                  </a:lnTo>
                  <a:lnTo>
                    <a:pt x="12290" y="1212"/>
                  </a:lnTo>
                  <a:lnTo>
                    <a:pt x="12264" y="954"/>
                  </a:lnTo>
                  <a:lnTo>
                    <a:pt x="12187" y="748"/>
                  </a:lnTo>
                  <a:lnTo>
                    <a:pt x="12084" y="542"/>
                  </a:lnTo>
                  <a:lnTo>
                    <a:pt x="11929" y="362"/>
                  </a:lnTo>
                  <a:lnTo>
                    <a:pt x="11749" y="207"/>
                  </a:lnTo>
                  <a:lnTo>
                    <a:pt x="11543" y="104"/>
                  </a:lnTo>
                  <a:lnTo>
                    <a:pt x="11311" y="27"/>
                  </a:lnTo>
                  <a:lnTo>
                    <a:pt x="110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6535550" y="-674550"/>
              <a:ext cx="14200" cy="11625"/>
            </a:xfrm>
            <a:custGeom>
              <a:avLst/>
              <a:gdLst/>
              <a:ahLst/>
              <a:cxnLst/>
              <a:rect l="l" t="t" r="r" b="b"/>
              <a:pathLst>
                <a:path w="568" h="465" extrusionOk="0">
                  <a:moveTo>
                    <a:pt x="233" y="1"/>
                  </a:moveTo>
                  <a:lnTo>
                    <a:pt x="130" y="27"/>
                  </a:lnTo>
                  <a:lnTo>
                    <a:pt x="52" y="78"/>
                  </a:lnTo>
                  <a:lnTo>
                    <a:pt x="27" y="155"/>
                  </a:lnTo>
                  <a:lnTo>
                    <a:pt x="1" y="233"/>
                  </a:lnTo>
                  <a:lnTo>
                    <a:pt x="27" y="310"/>
                  </a:lnTo>
                  <a:lnTo>
                    <a:pt x="52" y="387"/>
                  </a:lnTo>
                  <a:lnTo>
                    <a:pt x="130" y="439"/>
                  </a:lnTo>
                  <a:lnTo>
                    <a:pt x="233" y="465"/>
                  </a:lnTo>
                  <a:lnTo>
                    <a:pt x="336" y="465"/>
                  </a:lnTo>
                  <a:lnTo>
                    <a:pt x="439" y="439"/>
                  </a:lnTo>
                  <a:lnTo>
                    <a:pt x="490" y="387"/>
                  </a:lnTo>
                  <a:lnTo>
                    <a:pt x="542" y="310"/>
                  </a:lnTo>
                  <a:lnTo>
                    <a:pt x="568" y="233"/>
                  </a:lnTo>
                  <a:lnTo>
                    <a:pt x="542" y="155"/>
                  </a:lnTo>
                  <a:lnTo>
                    <a:pt x="490" y="78"/>
                  </a:lnTo>
                  <a:lnTo>
                    <a:pt x="439" y="27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6288875" y="-674550"/>
              <a:ext cx="14175" cy="11625"/>
            </a:xfrm>
            <a:custGeom>
              <a:avLst/>
              <a:gdLst/>
              <a:ahLst/>
              <a:cxnLst/>
              <a:rect l="l" t="t" r="r" b="b"/>
              <a:pathLst>
                <a:path w="567" h="465" extrusionOk="0">
                  <a:moveTo>
                    <a:pt x="232" y="1"/>
                  </a:moveTo>
                  <a:lnTo>
                    <a:pt x="155" y="27"/>
                  </a:lnTo>
                  <a:lnTo>
                    <a:pt x="77" y="78"/>
                  </a:lnTo>
                  <a:lnTo>
                    <a:pt x="26" y="155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77" y="387"/>
                  </a:lnTo>
                  <a:lnTo>
                    <a:pt x="155" y="439"/>
                  </a:lnTo>
                  <a:lnTo>
                    <a:pt x="232" y="465"/>
                  </a:lnTo>
                  <a:lnTo>
                    <a:pt x="361" y="465"/>
                  </a:lnTo>
                  <a:lnTo>
                    <a:pt x="438" y="439"/>
                  </a:lnTo>
                  <a:lnTo>
                    <a:pt x="515" y="387"/>
                  </a:lnTo>
                  <a:lnTo>
                    <a:pt x="567" y="310"/>
                  </a:lnTo>
                  <a:lnTo>
                    <a:pt x="567" y="233"/>
                  </a:lnTo>
                  <a:lnTo>
                    <a:pt x="567" y="155"/>
                  </a:lnTo>
                  <a:lnTo>
                    <a:pt x="515" y="78"/>
                  </a:lnTo>
                  <a:lnTo>
                    <a:pt x="438" y="27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6288875" y="-366025"/>
              <a:ext cx="14175" cy="10975"/>
            </a:xfrm>
            <a:custGeom>
              <a:avLst/>
              <a:gdLst/>
              <a:ahLst/>
              <a:cxnLst/>
              <a:rect l="l" t="t" r="r" b="b"/>
              <a:pathLst>
                <a:path w="567" h="439" extrusionOk="0">
                  <a:moveTo>
                    <a:pt x="155" y="1"/>
                  </a:moveTo>
                  <a:lnTo>
                    <a:pt x="77" y="52"/>
                  </a:lnTo>
                  <a:lnTo>
                    <a:pt x="26" y="130"/>
                  </a:lnTo>
                  <a:lnTo>
                    <a:pt x="0" y="207"/>
                  </a:lnTo>
                  <a:lnTo>
                    <a:pt x="26" y="310"/>
                  </a:lnTo>
                  <a:lnTo>
                    <a:pt x="77" y="362"/>
                  </a:lnTo>
                  <a:lnTo>
                    <a:pt x="155" y="413"/>
                  </a:lnTo>
                  <a:lnTo>
                    <a:pt x="232" y="439"/>
                  </a:lnTo>
                  <a:lnTo>
                    <a:pt x="361" y="439"/>
                  </a:lnTo>
                  <a:lnTo>
                    <a:pt x="438" y="413"/>
                  </a:lnTo>
                  <a:lnTo>
                    <a:pt x="515" y="362"/>
                  </a:lnTo>
                  <a:lnTo>
                    <a:pt x="567" y="310"/>
                  </a:lnTo>
                  <a:lnTo>
                    <a:pt x="567" y="207"/>
                  </a:lnTo>
                  <a:lnTo>
                    <a:pt x="567" y="130"/>
                  </a:lnTo>
                  <a:lnTo>
                    <a:pt x="515" y="5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6535550" y="-366025"/>
              <a:ext cx="14200" cy="10975"/>
            </a:xfrm>
            <a:custGeom>
              <a:avLst/>
              <a:gdLst/>
              <a:ahLst/>
              <a:cxnLst/>
              <a:rect l="l" t="t" r="r" b="b"/>
              <a:pathLst>
                <a:path w="568" h="439" extrusionOk="0">
                  <a:moveTo>
                    <a:pt x="130" y="1"/>
                  </a:moveTo>
                  <a:lnTo>
                    <a:pt x="52" y="52"/>
                  </a:lnTo>
                  <a:lnTo>
                    <a:pt x="27" y="130"/>
                  </a:lnTo>
                  <a:lnTo>
                    <a:pt x="1" y="207"/>
                  </a:lnTo>
                  <a:lnTo>
                    <a:pt x="27" y="310"/>
                  </a:lnTo>
                  <a:lnTo>
                    <a:pt x="52" y="362"/>
                  </a:lnTo>
                  <a:lnTo>
                    <a:pt x="130" y="413"/>
                  </a:lnTo>
                  <a:lnTo>
                    <a:pt x="233" y="439"/>
                  </a:lnTo>
                  <a:lnTo>
                    <a:pt x="336" y="439"/>
                  </a:lnTo>
                  <a:lnTo>
                    <a:pt x="439" y="413"/>
                  </a:lnTo>
                  <a:lnTo>
                    <a:pt x="490" y="362"/>
                  </a:lnTo>
                  <a:lnTo>
                    <a:pt x="542" y="310"/>
                  </a:lnTo>
                  <a:lnTo>
                    <a:pt x="568" y="207"/>
                  </a:lnTo>
                  <a:lnTo>
                    <a:pt x="542" y="130"/>
                  </a:lnTo>
                  <a:lnTo>
                    <a:pt x="490" y="52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6438300" y="-452975"/>
              <a:ext cx="60575" cy="60575"/>
            </a:xfrm>
            <a:custGeom>
              <a:avLst/>
              <a:gdLst/>
              <a:ahLst/>
              <a:cxnLst/>
              <a:rect l="l" t="t" r="r" b="b"/>
              <a:pathLst>
                <a:path w="2423" h="2423" extrusionOk="0">
                  <a:moveTo>
                    <a:pt x="1366" y="464"/>
                  </a:moveTo>
                  <a:lnTo>
                    <a:pt x="1520" y="516"/>
                  </a:lnTo>
                  <a:lnTo>
                    <a:pt x="1649" y="593"/>
                  </a:lnTo>
                  <a:lnTo>
                    <a:pt x="1752" y="671"/>
                  </a:lnTo>
                  <a:lnTo>
                    <a:pt x="1855" y="799"/>
                  </a:lnTo>
                  <a:lnTo>
                    <a:pt x="1907" y="928"/>
                  </a:lnTo>
                  <a:lnTo>
                    <a:pt x="1958" y="1057"/>
                  </a:lnTo>
                  <a:lnTo>
                    <a:pt x="1984" y="1212"/>
                  </a:lnTo>
                  <a:lnTo>
                    <a:pt x="1958" y="1366"/>
                  </a:lnTo>
                  <a:lnTo>
                    <a:pt x="1907" y="1521"/>
                  </a:lnTo>
                  <a:lnTo>
                    <a:pt x="1855" y="1650"/>
                  </a:lnTo>
                  <a:lnTo>
                    <a:pt x="1752" y="1753"/>
                  </a:lnTo>
                  <a:lnTo>
                    <a:pt x="1649" y="1856"/>
                  </a:lnTo>
                  <a:lnTo>
                    <a:pt x="1520" y="1933"/>
                  </a:lnTo>
                  <a:lnTo>
                    <a:pt x="1366" y="1959"/>
                  </a:lnTo>
                  <a:lnTo>
                    <a:pt x="1211" y="1985"/>
                  </a:lnTo>
                  <a:lnTo>
                    <a:pt x="1057" y="1959"/>
                  </a:lnTo>
                  <a:lnTo>
                    <a:pt x="928" y="1933"/>
                  </a:lnTo>
                  <a:lnTo>
                    <a:pt x="799" y="1856"/>
                  </a:lnTo>
                  <a:lnTo>
                    <a:pt x="670" y="1753"/>
                  </a:lnTo>
                  <a:lnTo>
                    <a:pt x="593" y="1650"/>
                  </a:lnTo>
                  <a:lnTo>
                    <a:pt x="516" y="1521"/>
                  </a:lnTo>
                  <a:lnTo>
                    <a:pt x="464" y="1366"/>
                  </a:lnTo>
                  <a:lnTo>
                    <a:pt x="438" y="1212"/>
                  </a:lnTo>
                  <a:lnTo>
                    <a:pt x="464" y="1057"/>
                  </a:lnTo>
                  <a:lnTo>
                    <a:pt x="516" y="928"/>
                  </a:lnTo>
                  <a:lnTo>
                    <a:pt x="593" y="799"/>
                  </a:lnTo>
                  <a:lnTo>
                    <a:pt x="670" y="671"/>
                  </a:lnTo>
                  <a:lnTo>
                    <a:pt x="799" y="593"/>
                  </a:lnTo>
                  <a:lnTo>
                    <a:pt x="928" y="516"/>
                  </a:lnTo>
                  <a:lnTo>
                    <a:pt x="1057" y="464"/>
                  </a:lnTo>
                  <a:close/>
                  <a:moveTo>
                    <a:pt x="1211" y="1"/>
                  </a:moveTo>
                  <a:lnTo>
                    <a:pt x="979" y="26"/>
                  </a:lnTo>
                  <a:lnTo>
                    <a:pt x="748" y="104"/>
                  </a:lnTo>
                  <a:lnTo>
                    <a:pt x="541" y="207"/>
                  </a:lnTo>
                  <a:lnTo>
                    <a:pt x="361" y="361"/>
                  </a:lnTo>
                  <a:lnTo>
                    <a:pt x="207" y="542"/>
                  </a:lnTo>
                  <a:lnTo>
                    <a:pt x="103" y="748"/>
                  </a:lnTo>
                  <a:lnTo>
                    <a:pt x="26" y="980"/>
                  </a:lnTo>
                  <a:lnTo>
                    <a:pt x="0" y="1212"/>
                  </a:lnTo>
                  <a:lnTo>
                    <a:pt x="26" y="1469"/>
                  </a:lnTo>
                  <a:lnTo>
                    <a:pt x="103" y="1701"/>
                  </a:lnTo>
                  <a:lnTo>
                    <a:pt x="207" y="1907"/>
                  </a:lnTo>
                  <a:lnTo>
                    <a:pt x="361" y="2088"/>
                  </a:lnTo>
                  <a:lnTo>
                    <a:pt x="541" y="2216"/>
                  </a:lnTo>
                  <a:lnTo>
                    <a:pt x="748" y="2345"/>
                  </a:lnTo>
                  <a:lnTo>
                    <a:pt x="979" y="2397"/>
                  </a:lnTo>
                  <a:lnTo>
                    <a:pt x="1211" y="2423"/>
                  </a:lnTo>
                  <a:lnTo>
                    <a:pt x="1469" y="2397"/>
                  </a:lnTo>
                  <a:lnTo>
                    <a:pt x="1675" y="2345"/>
                  </a:lnTo>
                  <a:lnTo>
                    <a:pt x="1881" y="2216"/>
                  </a:lnTo>
                  <a:lnTo>
                    <a:pt x="2062" y="2088"/>
                  </a:lnTo>
                  <a:lnTo>
                    <a:pt x="2216" y="1907"/>
                  </a:lnTo>
                  <a:lnTo>
                    <a:pt x="2319" y="1701"/>
                  </a:lnTo>
                  <a:lnTo>
                    <a:pt x="2396" y="1469"/>
                  </a:lnTo>
                  <a:lnTo>
                    <a:pt x="2422" y="1212"/>
                  </a:lnTo>
                  <a:lnTo>
                    <a:pt x="2396" y="980"/>
                  </a:lnTo>
                  <a:lnTo>
                    <a:pt x="2319" y="748"/>
                  </a:lnTo>
                  <a:lnTo>
                    <a:pt x="2216" y="542"/>
                  </a:lnTo>
                  <a:lnTo>
                    <a:pt x="2062" y="361"/>
                  </a:lnTo>
                  <a:lnTo>
                    <a:pt x="1881" y="207"/>
                  </a:lnTo>
                  <a:lnTo>
                    <a:pt x="1675" y="104"/>
                  </a:lnTo>
                  <a:lnTo>
                    <a:pt x="1469" y="26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6461475" y="-427850"/>
              <a:ext cx="14200" cy="10975"/>
            </a:xfrm>
            <a:custGeom>
              <a:avLst/>
              <a:gdLst/>
              <a:ahLst/>
              <a:cxnLst/>
              <a:rect l="l" t="t" r="r" b="b"/>
              <a:pathLst>
                <a:path w="568" h="439" extrusionOk="0">
                  <a:moveTo>
                    <a:pt x="130" y="1"/>
                  </a:moveTo>
                  <a:lnTo>
                    <a:pt x="78" y="52"/>
                  </a:lnTo>
                  <a:lnTo>
                    <a:pt x="27" y="129"/>
                  </a:lnTo>
                  <a:lnTo>
                    <a:pt x="1" y="207"/>
                  </a:lnTo>
                  <a:lnTo>
                    <a:pt x="27" y="310"/>
                  </a:lnTo>
                  <a:lnTo>
                    <a:pt x="78" y="361"/>
                  </a:lnTo>
                  <a:lnTo>
                    <a:pt x="130" y="413"/>
                  </a:lnTo>
                  <a:lnTo>
                    <a:pt x="233" y="439"/>
                  </a:lnTo>
                  <a:lnTo>
                    <a:pt x="336" y="439"/>
                  </a:lnTo>
                  <a:lnTo>
                    <a:pt x="439" y="413"/>
                  </a:lnTo>
                  <a:lnTo>
                    <a:pt x="516" y="361"/>
                  </a:lnTo>
                  <a:lnTo>
                    <a:pt x="542" y="310"/>
                  </a:lnTo>
                  <a:lnTo>
                    <a:pt x="568" y="207"/>
                  </a:lnTo>
                  <a:lnTo>
                    <a:pt x="542" y="129"/>
                  </a:lnTo>
                  <a:lnTo>
                    <a:pt x="516" y="52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6364225" y="-649425"/>
              <a:ext cx="110175" cy="35450"/>
            </a:xfrm>
            <a:custGeom>
              <a:avLst/>
              <a:gdLst/>
              <a:ahLst/>
              <a:cxnLst/>
              <a:rect l="l" t="t" r="r" b="b"/>
              <a:pathLst>
                <a:path w="4407" h="1418" extrusionOk="0">
                  <a:moveTo>
                    <a:pt x="3942" y="439"/>
                  </a:moveTo>
                  <a:lnTo>
                    <a:pt x="3942" y="954"/>
                  </a:lnTo>
                  <a:lnTo>
                    <a:pt x="3942" y="980"/>
                  </a:lnTo>
                  <a:lnTo>
                    <a:pt x="464" y="980"/>
                  </a:lnTo>
                  <a:lnTo>
                    <a:pt x="464" y="954"/>
                  </a:lnTo>
                  <a:lnTo>
                    <a:pt x="464" y="439"/>
                  </a:lnTo>
                  <a:close/>
                  <a:moveTo>
                    <a:pt x="387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181"/>
                  </a:lnTo>
                  <a:lnTo>
                    <a:pt x="52" y="284"/>
                  </a:lnTo>
                  <a:lnTo>
                    <a:pt x="26" y="361"/>
                  </a:lnTo>
                  <a:lnTo>
                    <a:pt x="1" y="439"/>
                  </a:lnTo>
                  <a:lnTo>
                    <a:pt x="1" y="954"/>
                  </a:lnTo>
                  <a:lnTo>
                    <a:pt x="26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4020" y="1418"/>
                  </a:lnTo>
                  <a:lnTo>
                    <a:pt x="4123" y="1392"/>
                  </a:lnTo>
                  <a:lnTo>
                    <a:pt x="4200" y="1340"/>
                  </a:lnTo>
                  <a:lnTo>
                    <a:pt x="4252" y="1289"/>
                  </a:lnTo>
                  <a:lnTo>
                    <a:pt x="4329" y="1212"/>
                  </a:lnTo>
                  <a:lnTo>
                    <a:pt x="4355" y="1134"/>
                  </a:lnTo>
                  <a:lnTo>
                    <a:pt x="4380" y="1057"/>
                  </a:lnTo>
                  <a:lnTo>
                    <a:pt x="4406" y="954"/>
                  </a:lnTo>
                  <a:lnTo>
                    <a:pt x="4406" y="439"/>
                  </a:lnTo>
                  <a:lnTo>
                    <a:pt x="4380" y="361"/>
                  </a:lnTo>
                  <a:lnTo>
                    <a:pt x="4355" y="284"/>
                  </a:lnTo>
                  <a:lnTo>
                    <a:pt x="4329" y="181"/>
                  </a:lnTo>
                  <a:lnTo>
                    <a:pt x="4252" y="130"/>
                  </a:lnTo>
                  <a:lnTo>
                    <a:pt x="4200" y="78"/>
                  </a:lnTo>
                  <a:lnTo>
                    <a:pt x="4123" y="26"/>
                  </a:lnTo>
                  <a:lnTo>
                    <a:pt x="4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6315275" y="-600475"/>
              <a:ext cx="208075" cy="10975"/>
            </a:xfrm>
            <a:custGeom>
              <a:avLst/>
              <a:gdLst/>
              <a:ahLst/>
              <a:cxnLst/>
              <a:rect l="l" t="t" r="r" b="b"/>
              <a:pathLst>
                <a:path w="8323" h="439" extrusionOk="0">
                  <a:moveTo>
                    <a:pt x="232" y="1"/>
                  </a:moveTo>
                  <a:lnTo>
                    <a:pt x="129" y="27"/>
                  </a:lnTo>
                  <a:lnTo>
                    <a:pt x="52" y="78"/>
                  </a:lnTo>
                  <a:lnTo>
                    <a:pt x="26" y="130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52" y="387"/>
                  </a:lnTo>
                  <a:lnTo>
                    <a:pt x="129" y="439"/>
                  </a:lnTo>
                  <a:lnTo>
                    <a:pt x="8193" y="439"/>
                  </a:lnTo>
                  <a:lnTo>
                    <a:pt x="8271" y="387"/>
                  </a:lnTo>
                  <a:lnTo>
                    <a:pt x="8322" y="310"/>
                  </a:lnTo>
                  <a:lnTo>
                    <a:pt x="8322" y="233"/>
                  </a:lnTo>
                  <a:lnTo>
                    <a:pt x="8322" y="130"/>
                  </a:lnTo>
                  <a:lnTo>
                    <a:pt x="8271" y="78"/>
                  </a:lnTo>
                  <a:lnTo>
                    <a:pt x="8193" y="27"/>
                  </a:lnTo>
                  <a:lnTo>
                    <a:pt x="8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6315275" y="-576000"/>
              <a:ext cx="208075" cy="11625"/>
            </a:xfrm>
            <a:custGeom>
              <a:avLst/>
              <a:gdLst/>
              <a:ahLst/>
              <a:cxnLst/>
              <a:rect l="l" t="t" r="r" b="b"/>
              <a:pathLst>
                <a:path w="8323" h="465" extrusionOk="0">
                  <a:moveTo>
                    <a:pt x="232" y="1"/>
                  </a:moveTo>
                  <a:lnTo>
                    <a:pt x="129" y="27"/>
                  </a:lnTo>
                  <a:lnTo>
                    <a:pt x="52" y="78"/>
                  </a:lnTo>
                  <a:lnTo>
                    <a:pt x="26" y="155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52" y="387"/>
                  </a:lnTo>
                  <a:lnTo>
                    <a:pt x="129" y="439"/>
                  </a:lnTo>
                  <a:lnTo>
                    <a:pt x="232" y="465"/>
                  </a:lnTo>
                  <a:lnTo>
                    <a:pt x="8116" y="465"/>
                  </a:lnTo>
                  <a:lnTo>
                    <a:pt x="8193" y="439"/>
                  </a:lnTo>
                  <a:lnTo>
                    <a:pt x="8271" y="387"/>
                  </a:lnTo>
                  <a:lnTo>
                    <a:pt x="8322" y="310"/>
                  </a:lnTo>
                  <a:lnTo>
                    <a:pt x="8322" y="233"/>
                  </a:lnTo>
                  <a:lnTo>
                    <a:pt x="8322" y="155"/>
                  </a:lnTo>
                  <a:lnTo>
                    <a:pt x="8271" y="78"/>
                  </a:lnTo>
                  <a:lnTo>
                    <a:pt x="8193" y="27"/>
                  </a:lnTo>
                  <a:lnTo>
                    <a:pt x="8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6364225" y="-550875"/>
              <a:ext cx="110175" cy="10975"/>
            </a:xfrm>
            <a:custGeom>
              <a:avLst/>
              <a:gdLst/>
              <a:ahLst/>
              <a:cxnLst/>
              <a:rect l="l" t="t" r="r" b="b"/>
              <a:pathLst>
                <a:path w="4407" h="439" extrusionOk="0">
                  <a:moveTo>
                    <a:pt x="155" y="1"/>
                  </a:moveTo>
                  <a:lnTo>
                    <a:pt x="78" y="52"/>
                  </a:lnTo>
                  <a:lnTo>
                    <a:pt x="26" y="129"/>
                  </a:lnTo>
                  <a:lnTo>
                    <a:pt x="1" y="207"/>
                  </a:lnTo>
                  <a:lnTo>
                    <a:pt x="26" y="310"/>
                  </a:lnTo>
                  <a:lnTo>
                    <a:pt x="78" y="361"/>
                  </a:lnTo>
                  <a:lnTo>
                    <a:pt x="155" y="413"/>
                  </a:lnTo>
                  <a:lnTo>
                    <a:pt x="232" y="439"/>
                  </a:lnTo>
                  <a:lnTo>
                    <a:pt x="4174" y="439"/>
                  </a:lnTo>
                  <a:lnTo>
                    <a:pt x="4252" y="413"/>
                  </a:lnTo>
                  <a:lnTo>
                    <a:pt x="4329" y="361"/>
                  </a:lnTo>
                  <a:lnTo>
                    <a:pt x="4380" y="310"/>
                  </a:lnTo>
                  <a:lnTo>
                    <a:pt x="4406" y="207"/>
                  </a:lnTo>
                  <a:lnTo>
                    <a:pt x="4380" y="129"/>
                  </a:lnTo>
                  <a:lnTo>
                    <a:pt x="4329" y="52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6315275" y="-501925"/>
              <a:ext cx="48325" cy="10975"/>
            </a:xfrm>
            <a:custGeom>
              <a:avLst/>
              <a:gdLst/>
              <a:ahLst/>
              <a:cxnLst/>
              <a:rect l="l" t="t" r="r" b="b"/>
              <a:pathLst>
                <a:path w="1933" h="439" extrusionOk="0">
                  <a:moveTo>
                    <a:pt x="232" y="1"/>
                  </a:moveTo>
                  <a:lnTo>
                    <a:pt x="129" y="26"/>
                  </a:lnTo>
                  <a:lnTo>
                    <a:pt x="52" y="78"/>
                  </a:lnTo>
                  <a:lnTo>
                    <a:pt x="26" y="129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52" y="387"/>
                  </a:lnTo>
                  <a:lnTo>
                    <a:pt x="129" y="439"/>
                  </a:lnTo>
                  <a:lnTo>
                    <a:pt x="1778" y="439"/>
                  </a:lnTo>
                  <a:lnTo>
                    <a:pt x="1855" y="387"/>
                  </a:lnTo>
                  <a:lnTo>
                    <a:pt x="1907" y="310"/>
                  </a:lnTo>
                  <a:lnTo>
                    <a:pt x="1933" y="233"/>
                  </a:lnTo>
                  <a:lnTo>
                    <a:pt x="1907" y="129"/>
                  </a:lnTo>
                  <a:lnTo>
                    <a:pt x="1855" y="78"/>
                  </a:lnTo>
                  <a:lnTo>
                    <a:pt x="1778" y="26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6349400" y="-465200"/>
              <a:ext cx="41250" cy="85050"/>
            </a:xfrm>
            <a:custGeom>
              <a:avLst/>
              <a:gdLst/>
              <a:ahLst/>
              <a:cxnLst/>
              <a:rect l="l" t="t" r="r" b="b"/>
              <a:pathLst>
                <a:path w="1650" h="3402" extrusionOk="0">
                  <a:moveTo>
                    <a:pt x="825" y="0"/>
                  </a:moveTo>
                  <a:lnTo>
                    <a:pt x="748" y="26"/>
                  </a:lnTo>
                  <a:lnTo>
                    <a:pt x="671" y="78"/>
                  </a:lnTo>
                  <a:lnTo>
                    <a:pt x="619" y="155"/>
                  </a:lnTo>
                  <a:lnTo>
                    <a:pt x="594" y="232"/>
                  </a:lnTo>
                  <a:lnTo>
                    <a:pt x="594" y="335"/>
                  </a:lnTo>
                  <a:lnTo>
                    <a:pt x="490" y="387"/>
                  </a:lnTo>
                  <a:lnTo>
                    <a:pt x="362" y="438"/>
                  </a:lnTo>
                  <a:lnTo>
                    <a:pt x="259" y="515"/>
                  </a:lnTo>
                  <a:lnTo>
                    <a:pt x="181" y="619"/>
                  </a:lnTo>
                  <a:lnTo>
                    <a:pt x="104" y="722"/>
                  </a:lnTo>
                  <a:lnTo>
                    <a:pt x="52" y="850"/>
                  </a:lnTo>
                  <a:lnTo>
                    <a:pt x="27" y="979"/>
                  </a:lnTo>
                  <a:lnTo>
                    <a:pt x="1" y="1108"/>
                  </a:lnTo>
                  <a:lnTo>
                    <a:pt x="27" y="1288"/>
                  </a:lnTo>
                  <a:lnTo>
                    <a:pt x="78" y="1443"/>
                  </a:lnTo>
                  <a:lnTo>
                    <a:pt x="156" y="1572"/>
                  </a:lnTo>
                  <a:lnTo>
                    <a:pt x="259" y="1701"/>
                  </a:lnTo>
                  <a:lnTo>
                    <a:pt x="362" y="1804"/>
                  </a:lnTo>
                  <a:lnTo>
                    <a:pt x="516" y="1881"/>
                  </a:lnTo>
                  <a:lnTo>
                    <a:pt x="671" y="1907"/>
                  </a:lnTo>
                  <a:lnTo>
                    <a:pt x="825" y="1933"/>
                  </a:lnTo>
                  <a:lnTo>
                    <a:pt x="980" y="1958"/>
                  </a:lnTo>
                  <a:lnTo>
                    <a:pt x="1083" y="2036"/>
                  </a:lnTo>
                  <a:lnTo>
                    <a:pt x="1160" y="2164"/>
                  </a:lnTo>
                  <a:lnTo>
                    <a:pt x="1186" y="2293"/>
                  </a:lnTo>
                  <a:lnTo>
                    <a:pt x="1160" y="2448"/>
                  </a:lnTo>
                  <a:lnTo>
                    <a:pt x="1083" y="2551"/>
                  </a:lnTo>
                  <a:lnTo>
                    <a:pt x="980" y="2628"/>
                  </a:lnTo>
                  <a:lnTo>
                    <a:pt x="825" y="2680"/>
                  </a:lnTo>
                  <a:lnTo>
                    <a:pt x="697" y="2628"/>
                  </a:lnTo>
                  <a:lnTo>
                    <a:pt x="568" y="2551"/>
                  </a:lnTo>
                  <a:lnTo>
                    <a:pt x="490" y="2448"/>
                  </a:lnTo>
                  <a:lnTo>
                    <a:pt x="465" y="2293"/>
                  </a:lnTo>
                  <a:lnTo>
                    <a:pt x="439" y="2216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156" y="2087"/>
                  </a:lnTo>
                  <a:lnTo>
                    <a:pt x="78" y="2139"/>
                  </a:lnTo>
                  <a:lnTo>
                    <a:pt x="27" y="2216"/>
                  </a:lnTo>
                  <a:lnTo>
                    <a:pt x="1" y="2293"/>
                  </a:lnTo>
                  <a:lnTo>
                    <a:pt x="27" y="2448"/>
                  </a:lnTo>
                  <a:lnTo>
                    <a:pt x="52" y="2577"/>
                  </a:lnTo>
                  <a:lnTo>
                    <a:pt x="104" y="2680"/>
                  </a:lnTo>
                  <a:lnTo>
                    <a:pt x="181" y="2808"/>
                  </a:lnTo>
                  <a:lnTo>
                    <a:pt x="259" y="2886"/>
                  </a:lnTo>
                  <a:lnTo>
                    <a:pt x="362" y="2963"/>
                  </a:lnTo>
                  <a:lnTo>
                    <a:pt x="490" y="3040"/>
                  </a:lnTo>
                  <a:lnTo>
                    <a:pt x="594" y="3092"/>
                  </a:lnTo>
                  <a:lnTo>
                    <a:pt x="594" y="3195"/>
                  </a:lnTo>
                  <a:lnTo>
                    <a:pt x="619" y="3272"/>
                  </a:lnTo>
                  <a:lnTo>
                    <a:pt x="671" y="3350"/>
                  </a:lnTo>
                  <a:lnTo>
                    <a:pt x="748" y="3401"/>
                  </a:lnTo>
                  <a:lnTo>
                    <a:pt x="903" y="3401"/>
                  </a:lnTo>
                  <a:lnTo>
                    <a:pt x="980" y="3350"/>
                  </a:lnTo>
                  <a:lnTo>
                    <a:pt x="1032" y="3272"/>
                  </a:lnTo>
                  <a:lnTo>
                    <a:pt x="1057" y="3195"/>
                  </a:lnTo>
                  <a:lnTo>
                    <a:pt x="1057" y="3092"/>
                  </a:lnTo>
                  <a:lnTo>
                    <a:pt x="1186" y="3040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70" y="2808"/>
                  </a:lnTo>
                  <a:lnTo>
                    <a:pt x="1547" y="2680"/>
                  </a:lnTo>
                  <a:lnTo>
                    <a:pt x="1598" y="2577"/>
                  </a:lnTo>
                  <a:lnTo>
                    <a:pt x="1624" y="2448"/>
                  </a:lnTo>
                  <a:lnTo>
                    <a:pt x="1650" y="2293"/>
                  </a:lnTo>
                  <a:lnTo>
                    <a:pt x="1624" y="2139"/>
                  </a:lnTo>
                  <a:lnTo>
                    <a:pt x="1573" y="1984"/>
                  </a:lnTo>
                  <a:lnTo>
                    <a:pt x="1495" y="1855"/>
                  </a:lnTo>
                  <a:lnTo>
                    <a:pt x="1392" y="1726"/>
                  </a:lnTo>
                  <a:lnTo>
                    <a:pt x="1289" y="1623"/>
                  </a:lnTo>
                  <a:lnTo>
                    <a:pt x="1135" y="1546"/>
                  </a:lnTo>
                  <a:lnTo>
                    <a:pt x="980" y="1495"/>
                  </a:lnTo>
                  <a:lnTo>
                    <a:pt x="825" y="1495"/>
                  </a:lnTo>
                  <a:lnTo>
                    <a:pt x="697" y="1469"/>
                  </a:lnTo>
                  <a:lnTo>
                    <a:pt x="568" y="1391"/>
                  </a:lnTo>
                  <a:lnTo>
                    <a:pt x="490" y="1263"/>
                  </a:lnTo>
                  <a:lnTo>
                    <a:pt x="465" y="1108"/>
                  </a:lnTo>
                  <a:lnTo>
                    <a:pt x="490" y="979"/>
                  </a:lnTo>
                  <a:lnTo>
                    <a:pt x="568" y="850"/>
                  </a:lnTo>
                  <a:lnTo>
                    <a:pt x="697" y="773"/>
                  </a:lnTo>
                  <a:lnTo>
                    <a:pt x="825" y="747"/>
                  </a:lnTo>
                  <a:lnTo>
                    <a:pt x="980" y="773"/>
                  </a:lnTo>
                  <a:lnTo>
                    <a:pt x="1083" y="850"/>
                  </a:lnTo>
                  <a:lnTo>
                    <a:pt x="1160" y="979"/>
                  </a:lnTo>
                  <a:lnTo>
                    <a:pt x="1186" y="1108"/>
                  </a:lnTo>
                  <a:lnTo>
                    <a:pt x="1212" y="1211"/>
                  </a:lnTo>
                  <a:lnTo>
                    <a:pt x="1263" y="1288"/>
                  </a:lnTo>
                  <a:lnTo>
                    <a:pt x="1341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3" y="1288"/>
                  </a:lnTo>
                  <a:lnTo>
                    <a:pt x="1624" y="1211"/>
                  </a:lnTo>
                  <a:lnTo>
                    <a:pt x="1650" y="1108"/>
                  </a:lnTo>
                  <a:lnTo>
                    <a:pt x="1624" y="979"/>
                  </a:lnTo>
                  <a:lnTo>
                    <a:pt x="1598" y="850"/>
                  </a:lnTo>
                  <a:lnTo>
                    <a:pt x="1547" y="722"/>
                  </a:lnTo>
                  <a:lnTo>
                    <a:pt x="1470" y="619"/>
                  </a:lnTo>
                  <a:lnTo>
                    <a:pt x="1392" y="515"/>
                  </a:lnTo>
                  <a:lnTo>
                    <a:pt x="1289" y="438"/>
                  </a:lnTo>
                  <a:lnTo>
                    <a:pt x="1186" y="387"/>
                  </a:lnTo>
                  <a:lnTo>
                    <a:pt x="1057" y="335"/>
                  </a:lnTo>
                  <a:lnTo>
                    <a:pt x="1057" y="232"/>
                  </a:lnTo>
                  <a:lnTo>
                    <a:pt x="1032" y="155"/>
                  </a:lnTo>
                  <a:lnTo>
                    <a:pt x="980" y="78"/>
                  </a:lnTo>
                  <a:lnTo>
                    <a:pt x="903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31"/>
          <p:cNvGrpSpPr/>
          <p:nvPr/>
        </p:nvGrpSpPr>
        <p:grpSpPr>
          <a:xfrm>
            <a:off x="4905424" y="3438336"/>
            <a:ext cx="243838" cy="320054"/>
            <a:chOff x="6982575" y="-699025"/>
            <a:chExt cx="295025" cy="380700"/>
          </a:xfrm>
        </p:grpSpPr>
        <p:sp>
          <p:nvSpPr>
            <p:cNvPr id="1132" name="Google Shape;1132;p31"/>
            <p:cNvSpPr/>
            <p:nvPr/>
          </p:nvSpPr>
          <p:spPr>
            <a:xfrm>
              <a:off x="6982575" y="-699025"/>
              <a:ext cx="295025" cy="380700"/>
            </a:xfrm>
            <a:custGeom>
              <a:avLst/>
              <a:gdLst/>
              <a:ahLst/>
              <a:cxnLst/>
              <a:rect l="l" t="t" r="r" b="b"/>
              <a:pathLst>
                <a:path w="11801" h="15228" extrusionOk="0">
                  <a:moveTo>
                    <a:pt x="3942" y="3891"/>
                  </a:moveTo>
                  <a:lnTo>
                    <a:pt x="3942" y="4432"/>
                  </a:lnTo>
                  <a:lnTo>
                    <a:pt x="2937" y="4432"/>
                  </a:lnTo>
                  <a:lnTo>
                    <a:pt x="2834" y="4407"/>
                  </a:lnTo>
                  <a:lnTo>
                    <a:pt x="2757" y="4355"/>
                  </a:lnTo>
                  <a:lnTo>
                    <a:pt x="2705" y="4278"/>
                  </a:lnTo>
                  <a:lnTo>
                    <a:pt x="2680" y="4175"/>
                  </a:lnTo>
                  <a:lnTo>
                    <a:pt x="2705" y="4072"/>
                  </a:lnTo>
                  <a:lnTo>
                    <a:pt x="2757" y="3969"/>
                  </a:lnTo>
                  <a:lnTo>
                    <a:pt x="2834" y="3917"/>
                  </a:lnTo>
                  <a:lnTo>
                    <a:pt x="2937" y="3891"/>
                  </a:lnTo>
                  <a:close/>
                  <a:moveTo>
                    <a:pt x="5668" y="3891"/>
                  </a:moveTo>
                  <a:lnTo>
                    <a:pt x="5668" y="4432"/>
                  </a:lnTo>
                  <a:lnTo>
                    <a:pt x="4406" y="4432"/>
                  </a:lnTo>
                  <a:lnTo>
                    <a:pt x="4406" y="3891"/>
                  </a:lnTo>
                  <a:close/>
                  <a:moveTo>
                    <a:pt x="7394" y="3891"/>
                  </a:moveTo>
                  <a:lnTo>
                    <a:pt x="7394" y="4432"/>
                  </a:lnTo>
                  <a:lnTo>
                    <a:pt x="6132" y="4432"/>
                  </a:lnTo>
                  <a:lnTo>
                    <a:pt x="6132" y="3891"/>
                  </a:lnTo>
                  <a:close/>
                  <a:moveTo>
                    <a:pt x="8863" y="3891"/>
                  </a:moveTo>
                  <a:lnTo>
                    <a:pt x="8966" y="3917"/>
                  </a:lnTo>
                  <a:lnTo>
                    <a:pt x="9043" y="3969"/>
                  </a:lnTo>
                  <a:lnTo>
                    <a:pt x="9095" y="4072"/>
                  </a:lnTo>
                  <a:lnTo>
                    <a:pt x="9121" y="4175"/>
                  </a:lnTo>
                  <a:lnTo>
                    <a:pt x="9095" y="4278"/>
                  </a:lnTo>
                  <a:lnTo>
                    <a:pt x="9043" y="4355"/>
                  </a:lnTo>
                  <a:lnTo>
                    <a:pt x="8966" y="4407"/>
                  </a:lnTo>
                  <a:lnTo>
                    <a:pt x="8863" y="4432"/>
                  </a:lnTo>
                  <a:lnTo>
                    <a:pt x="7858" y="4432"/>
                  </a:lnTo>
                  <a:lnTo>
                    <a:pt x="7858" y="3891"/>
                  </a:lnTo>
                  <a:close/>
                  <a:moveTo>
                    <a:pt x="4509" y="1"/>
                  </a:moveTo>
                  <a:lnTo>
                    <a:pt x="4380" y="27"/>
                  </a:lnTo>
                  <a:lnTo>
                    <a:pt x="4251" y="78"/>
                  </a:lnTo>
                  <a:lnTo>
                    <a:pt x="4122" y="130"/>
                  </a:lnTo>
                  <a:lnTo>
                    <a:pt x="3994" y="207"/>
                  </a:lnTo>
                  <a:lnTo>
                    <a:pt x="3890" y="284"/>
                  </a:lnTo>
                  <a:lnTo>
                    <a:pt x="3787" y="387"/>
                  </a:lnTo>
                  <a:lnTo>
                    <a:pt x="3684" y="490"/>
                  </a:lnTo>
                  <a:lnTo>
                    <a:pt x="1958" y="490"/>
                  </a:lnTo>
                  <a:lnTo>
                    <a:pt x="1804" y="516"/>
                  </a:lnTo>
                  <a:lnTo>
                    <a:pt x="1675" y="542"/>
                  </a:lnTo>
                  <a:lnTo>
                    <a:pt x="1546" y="619"/>
                  </a:lnTo>
                  <a:lnTo>
                    <a:pt x="1443" y="696"/>
                  </a:lnTo>
                  <a:lnTo>
                    <a:pt x="1366" y="800"/>
                  </a:lnTo>
                  <a:lnTo>
                    <a:pt x="1288" y="928"/>
                  </a:lnTo>
                  <a:lnTo>
                    <a:pt x="1263" y="1057"/>
                  </a:lnTo>
                  <a:lnTo>
                    <a:pt x="1237" y="1212"/>
                  </a:lnTo>
                  <a:lnTo>
                    <a:pt x="1237" y="1701"/>
                  </a:lnTo>
                  <a:lnTo>
                    <a:pt x="1263" y="2010"/>
                  </a:lnTo>
                  <a:lnTo>
                    <a:pt x="1340" y="2320"/>
                  </a:lnTo>
                  <a:lnTo>
                    <a:pt x="1443" y="2603"/>
                  </a:lnTo>
                  <a:lnTo>
                    <a:pt x="1572" y="2861"/>
                  </a:lnTo>
                  <a:lnTo>
                    <a:pt x="1752" y="3093"/>
                  </a:lnTo>
                  <a:lnTo>
                    <a:pt x="1958" y="3324"/>
                  </a:lnTo>
                  <a:lnTo>
                    <a:pt x="2190" y="3505"/>
                  </a:lnTo>
                  <a:lnTo>
                    <a:pt x="2448" y="3659"/>
                  </a:lnTo>
                  <a:lnTo>
                    <a:pt x="2345" y="3762"/>
                  </a:lnTo>
                  <a:lnTo>
                    <a:pt x="2293" y="3891"/>
                  </a:lnTo>
                  <a:lnTo>
                    <a:pt x="2242" y="4020"/>
                  </a:lnTo>
                  <a:lnTo>
                    <a:pt x="2216" y="4175"/>
                  </a:lnTo>
                  <a:lnTo>
                    <a:pt x="2242" y="4355"/>
                  </a:lnTo>
                  <a:lnTo>
                    <a:pt x="2319" y="4535"/>
                  </a:lnTo>
                  <a:lnTo>
                    <a:pt x="1984" y="4638"/>
                  </a:lnTo>
                  <a:lnTo>
                    <a:pt x="1701" y="4819"/>
                  </a:lnTo>
                  <a:lnTo>
                    <a:pt x="1417" y="5051"/>
                  </a:lnTo>
                  <a:lnTo>
                    <a:pt x="1185" y="5308"/>
                  </a:lnTo>
                  <a:lnTo>
                    <a:pt x="1005" y="5592"/>
                  </a:lnTo>
                  <a:lnTo>
                    <a:pt x="876" y="5927"/>
                  </a:lnTo>
                  <a:lnTo>
                    <a:pt x="773" y="6262"/>
                  </a:lnTo>
                  <a:lnTo>
                    <a:pt x="747" y="6442"/>
                  </a:lnTo>
                  <a:lnTo>
                    <a:pt x="747" y="6622"/>
                  </a:lnTo>
                  <a:lnTo>
                    <a:pt x="747" y="13321"/>
                  </a:lnTo>
                  <a:lnTo>
                    <a:pt x="593" y="13372"/>
                  </a:lnTo>
                  <a:lnTo>
                    <a:pt x="464" y="13450"/>
                  </a:lnTo>
                  <a:lnTo>
                    <a:pt x="335" y="13553"/>
                  </a:lnTo>
                  <a:lnTo>
                    <a:pt x="232" y="13656"/>
                  </a:lnTo>
                  <a:lnTo>
                    <a:pt x="129" y="13810"/>
                  </a:lnTo>
                  <a:lnTo>
                    <a:pt x="77" y="13939"/>
                  </a:lnTo>
                  <a:lnTo>
                    <a:pt x="26" y="14094"/>
                  </a:lnTo>
                  <a:lnTo>
                    <a:pt x="0" y="14274"/>
                  </a:lnTo>
                  <a:lnTo>
                    <a:pt x="26" y="14454"/>
                  </a:lnTo>
                  <a:lnTo>
                    <a:pt x="77" y="14635"/>
                  </a:lnTo>
                  <a:lnTo>
                    <a:pt x="180" y="14815"/>
                  </a:lnTo>
                  <a:lnTo>
                    <a:pt x="284" y="14944"/>
                  </a:lnTo>
                  <a:lnTo>
                    <a:pt x="438" y="15073"/>
                  </a:lnTo>
                  <a:lnTo>
                    <a:pt x="593" y="15150"/>
                  </a:lnTo>
                  <a:lnTo>
                    <a:pt x="773" y="15202"/>
                  </a:lnTo>
                  <a:lnTo>
                    <a:pt x="979" y="15227"/>
                  </a:lnTo>
                  <a:lnTo>
                    <a:pt x="2010" y="15227"/>
                  </a:lnTo>
                  <a:lnTo>
                    <a:pt x="2087" y="15202"/>
                  </a:lnTo>
                  <a:lnTo>
                    <a:pt x="2164" y="15176"/>
                  </a:lnTo>
                  <a:lnTo>
                    <a:pt x="2216" y="15099"/>
                  </a:lnTo>
                  <a:lnTo>
                    <a:pt x="2216" y="14996"/>
                  </a:lnTo>
                  <a:lnTo>
                    <a:pt x="2216" y="14918"/>
                  </a:lnTo>
                  <a:lnTo>
                    <a:pt x="2164" y="14841"/>
                  </a:lnTo>
                  <a:lnTo>
                    <a:pt x="2087" y="14789"/>
                  </a:lnTo>
                  <a:lnTo>
                    <a:pt x="979" y="14789"/>
                  </a:lnTo>
                  <a:lnTo>
                    <a:pt x="876" y="14764"/>
                  </a:lnTo>
                  <a:lnTo>
                    <a:pt x="773" y="14738"/>
                  </a:lnTo>
                  <a:lnTo>
                    <a:pt x="696" y="14686"/>
                  </a:lnTo>
                  <a:lnTo>
                    <a:pt x="618" y="14635"/>
                  </a:lnTo>
                  <a:lnTo>
                    <a:pt x="541" y="14558"/>
                  </a:lnTo>
                  <a:lnTo>
                    <a:pt x="490" y="14454"/>
                  </a:lnTo>
                  <a:lnTo>
                    <a:pt x="464" y="14377"/>
                  </a:lnTo>
                  <a:lnTo>
                    <a:pt x="464" y="14274"/>
                  </a:lnTo>
                  <a:lnTo>
                    <a:pt x="464" y="14171"/>
                  </a:lnTo>
                  <a:lnTo>
                    <a:pt x="490" y="14068"/>
                  </a:lnTo>
                  <a:lnTo>
                    <a:pt x="541" y="13991"/>
                  </a:lnTo>
                  <a:lnTo>
                    <a:pt x="618" y="13913"/>
                  </a:lnTo>
                  <a:lnTo>
                    <a:pt x="696" y="13836"/>
                  </a:lnTo>
                  <a:lnTo>
                    <a:pt x="773" y="13785"/>
                  </a:lnTo>
                  <a:lnTo>
                    <a:pt x="876" y="13759"/>
                  </a:lnTo>
                  <a:lnTo>
                    <a:pt x="1958" y="13759"/>
                  </a:lnTo>
                  <a:lnTo>
                    <a:pt x="2035" y="13733"/>
                  </a:lnTo>
                  <a:lnTo>
                    <a:pt x="2113" y="13682"/>
                  </a:lnTo>
                  <a:lnTo>
                    <a:pt x="2164" y="13604"/>
                  </a:lnTo>
                  <a:lnTo>
                    <a:pt x="2190" y="13527"/>
                  </a:lnTo>
                  <a:lnTo>
                    <a:pt x="2164" y="13450"/>
                  </a:lnTo>
                  <a:lnTo>
                    <a:pt x="2113" y="13372"/>
                  </a:lnTo>
                  <a:lnTo>
                    <a:pt x="2035" y="13321"/>
                  </a:lnTo>
                  <a:lnTo>
                    <a:pt x="1958" y="13295"/>
                  </a:lnTo>
                  <a:lnTo>
                    <a:pt x="1185" y="13295"/>
                  </a:lnTo>
                  <a:lnTo>
                    <a:pt x="1185" y="6622"/>
                  </a:lnTo>
                  <a:lnTo>
                    <a:pt x="1211" y="6442"/>
                  </a:lnTo>
                  <a:lnTo>
                    <a:pt x="1237" y="6287"/>
                  </a:lnTo>
                  <a:lnTo>
                    <a:pt x="1263" y="6107"/>
                  </a:lnTo>
                  <a:lnTo>
                    <a:pt x="1340" y="5952"/>
                  </a:lnTo>
                  <a:lnTo>
                    <a:pt x="1417" y="5798"/>
                  </a:lnTo>
                  <a:lnTo>
                    <a:pt x="1494" y="5643"/>
                  </a:lnTo>
                  <a:lnTo>
                    <a:pt x="1597" y="5514"/>
                  </a:lnTo>
                  <a:lnTo>
                    <a:pt x="1701" y="5386"/>
                  </a:lnTo>
                  <a:lnTo>
                    <a:pt x="1829" y="5282"/>
                  </a:lnTo>
                  <a:lnTo>
                    <a:pt x="1958" y="5179"/>
                  </a:lnTo>
                  <a:lnTo>
                    <a:pt x="2113" y="5102"/>
                  </a:lnTo>
                  <a:lnTo>
                    <a:pt x="2267" y="5025"/>
                  </a:lnTo>
                  <a:lnTo>
                    <a:pt x="2422" y="4948"/>
                  </a:lnTo>
                  <a:lnTo>
                    <a:pt x="2602" y="4922"/>
                  </a:lnTo>
                  <a:lnTo>
                    <a:pt x="2757" y="4896"/>
                  </a:lnTo>
                  <a:lnTo>
                    <a:pt x="2937" y="4870"/>
                  </a:lnTo>
                  <a:lnTo>
                    <a:pt x="8863" y="4870"/>
                  </a:lnTo>
                  <a:lnTo>
                    <a:pt x="9043" y="4896"/>
                  </a:lnTo>
                  <a:lnTo>
                    <a:pt x="9198" y="4922"/>
                  </a:lnTo>
                  <a:lnTo>
                    <a:pt x="9378" y="4948"/>
                  </a:lnTo>
                  <a:lnTo>
                    <a:pt x="9533" y="5025"/>
                  </a:lnTo>
                  <a:lnTo>
                    <a:pt x="9687" y="5102"/>
                  </a:lnTo>
                  <a:lnTo>
                    <a:pt x="9842" y="5179"/>
                  </a:lnTo>
                  <a:lnTo>
                    <a:pt x="9971" y="5282"/>
                  </a:lnTo>
                  <a:lnTo>
                    <a:pt x="10100" y="5386"/>
                  </a:lnTo>
                  <a:lnTo>
                    <a:pt x="10203" y="5514"/>
                  </a:lnTo>
                  <a:lnTo>
                    <a:pt x="10306" y="5643"/>
                  </a:lnTo>
                  <a:lnTo>
                    <a:pt x="10383" y="5798"/>
                  </a:lnTo>
                  <a:lnTo>
                    <a:pt x="10460" y="5952"/>
                  </a:lnTo>
                  <a:lnTo>
                    <a:pt x="10538" y="6107"/>
                  </a:lnTo>
                  <a:lnTo>
                    <a:pt x="10563" y="6287"/>
                  </a:lnTo>
                  <a:lnTo>
                    <a:pt x="10589" y="6442"/>
                  </a:lnTo>
                  <a:lnTo>
                    <a:pt x="10615" y="6622"/>
                  </a:lnTo>
                  <a:lnTo>
                    <a:pt x="10615" y="13295"/>
                  </a:lnTo>
                  <a:lnTo>
                    <a:pt x="9842" y="13295"/>
                  </a:lnTo>
                  <a:lnTo>
                    <a:pt x="9765" y="13321"/>
                  </a:lnTo>
                  <a:lnTo>
                    <a:pt x="9687" y="13372"/>
                  </a:lnTo>
                  <a:lnTo>
                    <a:pt x="9636" y="13450"/>
                  </a:lnTo>
                  <a:lnTo>
                    <a:pt x="9610" y="13527"/>
                  </a:lnTo>
                  <a:lnTo>
                    <a:pt x="9636" y="13604"/>
                  </a:lnTo>
                  <a:lnTo>
                    <a:pt x="9687" y="13682"/>
                  </a:lnTo>
                  <a:lnTo>
                    <a:pt x="9765" y="13733"/>
                  </a:lnTo>
                  <a:lnTo>
                    <a:pt x="9842" y="13759"/>
                  </a:lnTo>
                  <a:lnTo>
                    <a:pt x="10924" y="13759"/>
                  </a:lnTo>
                  <a:lnTo>
                    <a:pt x="11027" y="13785"/>
                  </a:lnTo>
                  <a:lnTo>
                    <a:pt x="11104" y="13836"/>
                  </a:lnTo>
                  <a:lnTo>
                    <a:pt x="11182" y="13913"/>
                  </a:lnTo>
                  <a:lnTo>
                    <a:pt x="11259" y="13991"/>
                  </a:lnTo>
                  <a:lnTo>
                    <a:pt x="11311" y="14068"/>
                  </a:lnTo>
                  <a:lnTo>
                    <a:pt x="11336" y="14171"/>
                  </a:lnTo>
                  <a:lnTo>
                    <a:pt x="11336" y="14274"/>
                  </a:lnTo>
                  <a:lnTo>
                    <a:pt x="11336" y="14377"/>
                  </a:lnTo>
                  <a:lnTo>
                    <a:pt x="11311" y="14454"/>
                  </a:lnTo>
                  <a:lnTo>
                    <a:pt x="11259" y="14558"/>
                  </a:lnTo>
                  <a:lnTo>
                    <a:pt x="11182" y="14635"/>
                  </a:lnTo>
                  <a:lnTo>
                    <a:pt x="11104" y="14686"/>
                  </a:lnTo>
                  <a:lnTo>
                    <a:pt x="11027" y="14738"/>
                  </a:lnTo>
                  <a:lnTo>
                    <a:pt x="10924" y="14764"/>
                  </a:lnTo>
                  <a:lnTo>
                    <a:pt x="10821" y="14789"/>
                  </a:lnTo>
                  <a:lnTo>
                    <a:pt x="2808" y="14789"/>
                  </a:lnTo>
                  <a:lnTo>
                    <a:pt x="2731" y="14841"/>
                  </a:lnTo>
                  <a:lnTo>
                    <a:pt x="2680" y="14918"/>
                  </a:lnTo>
                  <a:lnTo>
                    <a:pt x="2680" y="14996"/>
                  </a:lnTo>
                  <a:lnTo>
                    <a:pt x="2680" y="15099"/>
                  </a:lnTo>
                  <a:lnTo>
                    <a:pt x="2731" y="15176"/>
                  </a:lnTo>
                  <a:lnTo>
                    <a:pt x="2808" y="15202"/>
                  </a:lnTo>
                  <a:lnTo>
                    <a:pt x="2886" y="15227"/>
                  </a:lnTo>
                  <a:lnTo>
                    <a:pt x="10821" y="15227"/>
                  </a:lnTo>
                  <a:lnTo>
                    <a:pt x="11027" y="15202"/>
                  </a:lnTo>
                  <a:lnTo>
                    <a:pt x="11207" y="15150"/>
                  </a:lnTo>
                  <a:lnTo>
                    <a:pt x="11362" y="15073"/>
                  </a:lnTo>
                  <a:lnTo>
                    <a:pt x="11517" y="14944"/>
                  </a:lnTo>
                  <a:lnTo>
                    <a:pt x="11620" y="14815"/>
                  </a:lnTo>
                  <a:lnTo>
                    <a:pt x="11723" y="14635"/>
                  </a:lnTo>
                  <a:lnTo>
                    <a:pt x="11774" y="14454"/>
                  </a:lnTo>
                  <a:lnTo>
                    <a:pt x="11800" y="14274"/>
                  </a:lnTo>
                  <a:lnTo>
                    <a:pt x="11774" y="14094"/>
                  </a:lnTo>
                  <a:lnTo>
                    <a:pt x="11723" y="13939"/>
                  </a:lnTo>
                  <a:lnTo>
                    <a:pt x="11671" y="13810"/>
                  </a:lnTo>
                  <a:lnTo>
                    <a:pt x="11568" y="13656"/>
                  </a:lnTo>
                  <a:lnTo>
                    <a:pt x="11465" y="13553"/>
                  </a:lnTo>
                  <a:lnTo>
                    <a:pt x="11336" y="13450"/>
                  </a:lnTo>
                  <a:lnTo>
                    <a:pt x="11207" y="13372"/>
                  </a:lnTo>
                  <a:lnTo>
                    <a:pt x="11053" y="13321"/>
                  </a:lnTo>
                  <a:lnTo>
                    <a:pt x="11053" y="6622"/>
                  </a:lnTo>
                  <a:lnTo>
                    <a:pt x="11053" y="6442"/>
                  </a:lnTo>
                  <a:lnTo>
                    <a:pt x="11027" y="6262"/>
                  </a:lnTo>
                  <a:lnTo>
                    <a:pt x="10924" y="5927"/>
                  </a:lnTo>
                  <a:lnTo>
                    <a:pt x="10795" y="5592"/>
                  </a:lnTo>
                  <a:lnTo>
                    <a:pt x="10615" y="5308"/>
                  </a:lnTo>
                  <a:lnTo>
                    <a:pt x="10383" y="5051"/>
                  </a:lnTo>
                  <a:lnTo>
                    <a:pt x="10100" y="4819"/>
                  </a:lnTo>
                  <a:lnTo>
                    <a:pt x="9816" y="4638"/>
                  </a:lnTo>
                  <a:lnTo>
                    <a:pt x="9481" y="4535"/>
                  </a:lnTo>
                  <a:lnTo>
                    <a:pt x="9559" y="4355"/>
                  </a:lnTo>
                  <a:lnTo>
                    <a:pt x="9584" y="4175"/>
                  </a:lnTo>
                  <a:lnTo>
                    <a:pt x="9559" y="4020"/>
                  </a:lnTo>
                  <a:lnTo>
                    <a:pt x="9507" y="3891"/>
                  </a:lnTo>
                  <a:lnTo>
                    <a:pt x="9456" y="3762"/>
                  </a:lnTo>
                  <a:lnTo>
                    <a:pt x="9352" y="3659"/>
                  </a:lnTo>
                  <a:lnTo>
                    <a:pt x="9610" y="3505"/>
                  </a:lnTo>
                  <a:lnTo>
                    <a:pt x="9842" y="3324"/>
                  </a:lnTo>
                  <a:lnTo>
                    <a:pt x="10048" y="3093"/>
                  </a:lnTo>
                  <a:lnTo>
                    <a:pt x="10228" y="2861"/>
                  </a:lnTo>
                  <a:lnTo>
                    <a:pt x="10357" y="2603"/>
                  </a:lnTo>
                  <a:lnTo>
                    <a:pt x="10460" y="2320"/>
                  </a:lnTo>
                  <a:lnTo>
                    <a:pt x="10538" y="2010"/>
                  </a:lnTo>
                  <a:lnTo>
                    <a:pt x="10563" y="1701"/>
                  </a:lnTo>
                  <a:lnTo>
                    <a:pt x="10563" y="1212"/>
                  </a:lnTo>
                  <a:lnTo>
                    <a:pt x="10538" y="1057"/>
                  </a:lnTo>
                  <a:lnTo>
                    <a:pt x="10512" y="928"/>
                  </a:lnTo>
                  <a:lnTo>
                    <a:pt x="10435" y="800"/>
                  </a:lnTo>
                  <a:lnTo>
                    <a:pt x="10357" y="696"/>
                  </a:lnTo>
                  <a:lnTo>
                    <a:pt x="10228" y="619"/>
                  </a:lnTo>
                  <a:lnTo>
                    <a:pt x="10125" y="542"/>
                  </a:lnTo>
                  <a:lnTo>
                    <a:pt x="9997" y="516"/>
                  </a:lnTo>
                  <a:lnTo>
                    <a:pt x="9842" y="490"/>
                  </a:lnTo>
                  <a:lnTo>
                    <a:pt x="8116" y="490"/>
                  </a:lnTo>
                  <a:lnTo>
                    <a:pt x="8013" y="387"/>
                  </a:lnTo>
                  <a:lnTo>
                    <a:pt x="7910" y="284"/>
                  </a:lnTo>
                  <a:lnTo>
                    <a:pt x="7807" y="207"/>
                  </a:lnTo>
                  <a:lnTo>
                    <a:pt x="7678" y="130"/>
                  </a:lnTo>
                  <a:lnTo>
                    <a:pt x="7549" y="78"/>
                  </a:lnTo>
                  <a:lnTo>
                    <a:pt x="7420" y="27"/>
                  </a:lnTo>
                  <a:lnTo>
                    <a:pt x="7266" y="1"/>
                  </a:lnTo>
                  <a:lnTo>
                    <a:pt x="5849" y="1"/>
                  </a:lnTo>
                  <a:lnTo>
                    <a:pt x="5771" y="27"/>
                  </a:lnTo>
                  <a:lnTo>
                    <a:pt x="5694" y="52"/>
                  </a:lnTo>
                  <a:lnTo>
                    <a:pt x="5642" y="130"/>
                  </a:lnTo>
                  <a:lnTo>
                    <a:pt x="5617" y="233"/>
                  </a:lnTo>
                  <a:lnTo>
                    <a:pt x="5642" y="310"/>
                  </a:lnTo>
                  <a:lnTo>
                    <a:pt x="5694" y="387"/>
                  </a:lnTo>
                  <a:lnTo>
                    <a:pt x="5771" y="439"/>
                  </a:lnTo>
                  <a:lnTo>
                    <a:pt x="7137" y="439"/>
                  </a:lnTo>
                  <a:lnTo>
                    <a:pt x="7291" y="465"/>
                  </a:lnTo>
                  <a:lnTo>
                    <a:pt x="7420" y="516"/>
                  </a:lnTo>
                  <a:lnTo>
                    <a:pt x="7549" y="568"/>
                  </a:lnTo>
                  <a:lnTo>
                    <a:pt x="7678" y="671"/>
                  </a:lnTo>
                  <a:lnTo>
                    <a:pt x="7755" y="774"/>
                  </a:lnTo>
                  <a:lnTo>
                    <a:pt x="7832" y="903"/>
                  </a:lnTo>
                  <a:lnTo>
                    <a:pt x="7884" y="1057"/>
                  </a:lnTo>
                  <a:lnTo>
                    <a:pt x="7884" y="1212"/>
                  </a:lnTo>
                  <a:lnTo>
                    <a:pt x="7884" y="1701"/>
                  </a:lnTo>
                  <a:lnTo>
                    <a:pt x="7910" y="1779"/>
                  </a:lnTo>
                  <a:lnTo>
                    <a:pt x="7961" y="1856"/>
                  </a:lnTo>
                  <a:lnTo>
                    <a:pt x="8039" y="1907"/>
                  </a:lnTo>
                  <a:lnTo>
                    <a:pt x="8116" y="1933"/>
                  </a:lnTo>
                  <a:lnTo>
                    <a:pt x="8193" y="1907"/>
                  </a:lnTo>
                  <a:lnTo>
                    <a:pt x="8270" y="1856"/>
                  </a:lnTo>
                  <a:lnTo>
                    <a:pt x="8322" y="1779"/>
                  </a:lnTo>
                  <a:lnTo>
                    <a:pt x="8348" y="1701"/>
                  </a:lnTo>
                  <a:lnTo>
                    <a:pt x="8348" y="1212"/>
                  </a:lnTo>
                  <a:lnTo>
                    <a:pt x="8322" y="1083"/>
                  </a:lnTo>
                  <a:lnTo>
                    <a:pt x="8296" y="928"/>
                  </a:lnTo>
                  <a:lnTo>
                    <a:pt x="9842" y="928"/>
                  </a:lnTo>
                  <a:lnTo>
                    <a:pt x="9945" y="954"/>
                  </a:lnTo>
                  <a:lnTo>
                    <a:pt x="10022" y="1006"/>
                  </a:lnTo>
                  <a:lnTo>
                    <a:pt x="10100" y="1109"/>
                  </a:lnTo>
                  <a:lnTo>
                    <a:pt x="10100" y="1212"/>
                  </a:lnTo>
                  <a:lnTo>
                    <a:pt x="10100" y="1701"/>
                  </a:lnTo>
                  <a:lnTo>
                    <a:pt x="10100" y="1882"/>
                  </a:lnTo>
                  <a:lnTo>
                    <a:pt x="10074" y="2062"/>
                  </a:lnTo>
                  <a:lnTo>
                    <a:pt x="10022" y="2217"/>
                  </a:lnTo>
                  <a:lnTo>
                    <a:pt x="9971" y="2371"/>
                  </a:lnTo>
                  <a:lnTo>
                    <a:pt x="9894" y="2526"/>
                  </a:lnTo>
                  <a:lnTo>
                    <a:pt x="9816" y="2680"/>
                  </a:lnTo>
                  <a:lnTo>
                    <a:pt x="9713" y="2809"/>
                  </a:lnTo>
                  <a:lnTo>
                    <a:pt x="9610" y="2938"/>
                  </a:lnTo>
                  <a:lnTo>
                    <a:pt x="9481" y="3041"/>
                  </a:lnTo>
                  <a:lnTo>
                    <a:pt x="9352" y="3144"/>
                  </a:lnTo>
                  <a:lnTo>
                    <a:pt x="9198" y="3247"/>
                  </a:lnTo>
                  <a:lnTo>
                    <a:pt x="9043" y="3299"/>
                  </a:lnTo>
                  <a:lnTo>
                    <a:pt x="8889" y="3376"/>
                  </a:lnTo>
                  <a:lnTo>
                    <a:pt x="8708" y="3402"/>
                  </a:lnTo>
                  <a:lnTo>
                    <a:pt x="8554" y="3427"/>
                  </a:lnTo>
                  <a:lnTo>
                    <a:pt x="8373" y="3453"/>
                  </a:lnTo>
                  <a:lnTo>
                    <a:pt x="3427" y="3453"/>
                  </a:lnTo>
                  <a:lnTo>
                    <a:pt x="3246" y="3427"/>
                  </a:lnTo>
                  <a:lnTo>
                    <a:pt x="3092" y="3402"/>
                  </a:lnTo>
                  <a:lnTo>
                    <a:pt x="2911" y="3376"/>
                  </a:lnTo>
                  <a:lnTo>
                    <a:pt x="2757" y="3299"/>
                  </a:lnTo>
                  <a:lnTo>
                    <a:pt x="2602" y="3247"/>
                  </a:lnTo>
                  <a:lnTo>
                    <a:pt x="2448" y="3144"/>
                  </a:lnTo>
                  <a:lnTo>
                    <a:pt x="2319" y="3041"/>
                  </a:lnTo>
                  <a:lnTo>
                    <a:pt x="2190" y="2938"/>
                  </a:lnTo>
                  <a:lnTo>
                    <a:pt x="2087" y="2809"/>
                  </a:lnTo>
                  <a:lnTo>
                    <a:pt x="1984" y="2680"/>
                  </a:lnTo>
                  <a:lnTo>
                    <a:pt x="1907" y="2526"/>
                  </a:lnTo>
                  <a:lnTo>
                    <a:pt x="1829" y="2371"/>
                  </a:lnTo>
                  <a:lnTo>
                    <a:pt x="1778" y="2217"/>
                  </a:lnTo>
                  <a:lnTo>
                    <a:pt x="1726" y="2062"/>
                  </a:lnTo>
                  <a:lnTo>
                    <a:pt x="1701" y="1882"/>
                  </a:lnTo>
                  <a:lnTo>
                    <a:pt x="1675" y="1701"/>
                  </a:lnTo>
                  <a:lnTo>
                    <a:pt x="1675" y="1212"/>
                  </a:lnTo>
                  <a:lnTo>
                    <a:pt x="1701" y="1109"/>
                  </a:lnTo>
                  <a:lnTo>
                    <a:pt x="1778" y="1006"/>
                  </a:lnTo>
                  <a:lnTo>
                    <a:pt x="1855" y="954"/>
                  </a:lnTo>
                  <a:lnTo>
                    <a:pt x="1958" y="928"/>
                  </a:lnTo>
                  <a:lnTo>
                    <a:pt x="3478" y="928"/>
                  </a:lnTo>
                  <a:lnTo>
                    <a:pt x="3478" y="1083"/>
                  </a:lnTo>
                  <a:lnTo>
                    <a:pt x="3452" y="1212"/>
                  </a:lnTo>
                  <a:lnTo>
                    <a:pt x="3452" y="1701"/>
                  </a:lnTo>
                  <a:lnTo>
                    <a:pt x="3478" y="1779"/>
                  </a:lnTo>
                  <a:lnTo>
                    <a:pt x="3530" y="1856"/>
                  </a:lnTo>
                  <a:lnTo>
                    <a:pt x="3607" y="1907"/>
                  </a:lnTo>
                  <a:lnTo>
                    <a:pt x="3684" y="1933"/>
                  </a:lnTo>
                  <a:lnTo>
                    <a:pt x="3762" y="1907"/>
                  </a:lnTo>
                  <a:lnTo>
                    <a:pt x="3839" y="1856"/>
                  </a:lnTo>
                  <a:lnTo>
                    <a:pt x="3890" y="1779"/>
                  </a:lnTo>
                  <a:lnTo>
                    <a:pt x="3916" y="1701"/>
                  </a:lnTo>
                  <a:lnTo>
                    <a:pt x="3916" y="1212"/>
                  </a:lnTo>
                  <a:lnTo>
                    <a:pt x="3916" y="1057"/>
                  </a:lnTo>
                  <a:lnTo>
                    <a:pt x="3968" y="903"/>
                  </a:lnTo>
                  <a:lnTo>
                    <a:pt x="4045" y="774"/>
                  </a:lnTo>
                  <a:lnTo>
                    <a:pt x="4122" y="671"/>
                  </a:lnTo>
                  <a:lnTo>
                    <a:pt x="4251" y="568"/>
                  </a:lnTo>
                  <a:lnTo>
                    <a:pt x="4380" y="516"/>
                  </a:lnTo>
                  <a:lnTo>
                    <a:pt x="4509" y="465"/>
                  </a:lnTo>
                  <a:lnTo>
                    <a:pt x="4663" y="439"/>
                  </a:lnTo>
                  <a:lnTo>
                    <a:pt x="5050" y="439"/>
                  </a:lnTo>
                  <a:lnTo>
                    <a:pt x="5127" y="387"/>
                  </a:lnTo>
                  <a:lnTo>
                    <a:pt x="5153" y="310"/>
                  </a:lnTo>
                  <a:lnTo>
                    <a:pt x="5179" y="233"/>
                  </a:lnTo>
                  <a:lnTo>
                    <a:pt x="5153" y="130"/>
                  </a:lnTo>
                  <a:lnTo>
                    <a:pt x="5127" y="52"/>
                  </a:lnTo>
                  <a:lnTo>
                    <a:pt x="5050" y="27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7037950" y="-563750"/>
              <a:ext cx="184250" cy="183600"/>
            </a:xfrm>
            <a:custGeom>
              <a:avLst/>
              <a:gdLst/>
              <a:ahLst/>
              <a:cxnLst/>
              <a:rect l="l" t="t" r="r" b="b"/>
              <a:pathLst>
                <a:path w="7370" h="7344" extrusionOk="0">
                  <a:moveTo>
                    <a:pt x="3453" y="464"/>
                  </a:moveTo>
                  <a:lnTo>
                    <a:pt x="3453" y="1005"/>
                  </a:lnTo>
                  <a:lnTo>
                    <a:pt x="3247" y="1031"/>
                  </a:lnTo>
                  <a:lnTo>
                    <a:pt x="3041" y="1082"/>
                  </a:lnTo>
                  <a:lnTo>
                    <a:pt x="2835" y="1134"/>
                  </a:lnTo>
                  <a:lnTo>
                    <a:pt x="2655" y="1211"/>
                  </a:lnTo>
                  <a:lnTo>
                    <a:pt x="2448" y="1289"/>
                  </a:lnTo>
                  <a:lnTo>
                    <a:pt x="2268" y="1392"/>
                  </a:lnTo>
                  <a:lnTo>
                    <a:pt x="2113" y="1495"/>
                  </a:lnTo>
                  <a:lnTo>
                    <a:pt x="1959" y="1623"/>
                  </a:lnTo>
                  <a:lnTo>
                    <a:pt x="1572" y="1237"/>
                  </a:lnTo>
                  <a:lnTo>
                    <a:pt x="1779" y="1082"/>
                  </a:lnTo>
                  <a:lnTo>
                    <a:pt x="1985" y="954"/>
                  </a:lnTo>
                  <a:lnTo>
                    <a:pt x="2191" y="825"/>
                  </a:lnTo>
                  <a:lnTo>
                    <a:pt x="2448" y="696"/>
                  </a:lnTo>
                  <a:lnTo>
                    <a:pt x="2680" y="619"/>
                  </a:lnTo>
                  <a:lnTo>
                    <a:pt x="2938" y="541"/>
                  </a:lnTo>
                  <a:lnTo>
                    <a:pt x="3196" y="490"/>
                  </a:lnTo>
                  <a:lnTo>
                    <a:pt x="3453" y="464"/>
                  </a:lnTo>
                  <a:close/>
                  <a:moveTo>
                    <a:pt x="3917" y="464"/>
                  </a:moveTo>
                  <a:lnTo>
                    <a:pt x="4175" y="490"/>
                  </a:lnTo>
                  <a:lnTo>
                    <a:pt x="4432" y="541"/>
                  </a:lnTo>
                  <a:lnTo>
                    <a:pt x="4690" y="619"/>
                  </a:lnTo>
                  <a:lnTo>
                    <a:pt x="4922" y="696"/>
                  </a:lnTo>
                  <a:lnTo>
                    <a:pt x="5154" y="825"/>
                  </a:lnTo>
                  <a:lnTo>
                    <a:pt x="5386" y="954"/>
                  </a:lnTo>
                  <a:lnTo>
                    <a:pt x="5592" y="1082"/>
                  </a:lnTo>
                  <a:lnTo>
                    <a:pt x="5798" y="1237"/>
                  </a:lnTo>
                  <a:lnTo>
                    <a:pt x="5411" y="1623"/>
                  </a:lnTo>
                  <a:lnTo>
                    <a:pt x="5257" y="1495"/>
                  </a:lnTo>
                  <a:lnTo>
                    <a:pt x="5076" y="1392"/>
                  </a:lnTo>
                  <a:lnTo>
                    <a:pt x="4922" y="1289"/>
                  </a:lnTo>
                  <a:lnTo>
                    <a:pt x="4716" y="1211"/>
                  </a:lnTo>
                  <a:lnTo>
                    <a:pt x="4535" y="1134"/>
                  </a:lnTo>
                  <a:lnTo>
                    <a:pt x="4329" y="1082"/>
                  </a:lnTo>
                  <a:lnTo>
                    <a:pt x="4123" y="1031"/>
                  </a:lnTo>
                  <a:lnTo>
                    <a:pt x="3917" y="1005"/>
                  </a:lnTo>
                  <a:lnTo>
                    <a:pt x="3917" y="464"/>
                  </a:lnTo>
                  <a:close/>
                  <a:moveTo>
                    <a:pt x="1263" y="1572"/>
                  </a:moveTo>
                  <a:lnTo>
                    <a:pt x="1624" y="1958"/>
                  </a:lnTo>
                  <a:lnTo>
                    <a:pt x="1495" y="2113"/>
                  </a:lnTo>
                  <a:lnTo>
                    <a:pt x="1392" y="2268"/>
                  </a:lnTo>
                  <a:lnTo>
                    <a:pt x="1289" y="2448"/>
                  </a:lnTo>
                  <a:lnTo>
                    <a:pt x="1212" y="2654"/>
                  </a:lnTo>
                  <a:lnTo>
                    <a:pt x="1134" y="2834"/>
                  </a:lnTo>
                  <a:lnTo>
                    <a:pt x="1083" y="3040"/>
                  </a:lnTo>
                  <a:lnTo>
                    <a:pt x="1031" y="3247"/>
                  </a:lnTo>
                  <a:lnTo>
                    <a:pt x="1006" y="3453"/>
                  </a:lnTo>
                  <a:lnTo>
                    <a:pt x="465" y="3453"/>
                  </a:lnTo>
                  <a:lnTo>
                    <a:pt x="490" y="3195"/>
                  </a:lnTo>
                  <a:lnTo>
                    <a:pt x="542" y="2937"/>
                  </a:lnTo>
                  <a:lnTo>
                    <a:pt x="619" y="2680"/>
                  </a:lnTo>
                  <a:lnTo>
                    <a:pt x="696" y="2422"/>
                  </a:lnTo>
                  <a:lnTo>
                    <a:pt x="825" y="2190"/>
                  </a:lnTo>
                  <a:lnTo>
                    <a:pt x="954" y="1984"/>
                  </a:lnTo>
                  <a:lnTo>
                    <a:pt x="1083" y="1752"/>
                  </a:lnTo>
                  <a:lnTo>
                    <a:pt x="1263" y="1572"/>
                  </a:lnTo>
                  <a:close/>
                  <a:moveTo>
                    <a:pt x="6107" y="1572"/>
                  </a:moveTo>
                  <a:lnTo>
                    <a:pt x="6287" y="1752"/>
                  </a:lnTo>
                  <a:lnTo>
                    <a:pt x="6416" y="1984"/>
                  </a:lnTo>
                  <a:lnTo>
                    <a:pt x="6545" y="2190"/>
                  </a:lnTo>
                  <a:lnTo>
                    <a:pt x="6648" y="2422"/>
                  </a:lnTo>
                  <a:lnTo>
                    <a:pt x="6751" y="2680"/>
                  </a:lnTo>
                  <a:lnTo>
                    <a:pt x="6828" y="2937"/>
                  </a:lnTo>
                  <a:lnTo>
                    <a:pt x="6880" y="3195"/>
                  </a:lnTo>
                  <a:lnTo>
                    <a:pt x="6906" y="3453"/>
                  </a:lnTo>
                  <a:lnTo>
                    <a:pt x="6365" y="3453"/>
                  </a:lnTo>
                  <a:lnTo>
                    <a:pt x="6339" y="3247"/>
                  </a:lnTo>
                  <a:lnTo>
                    <a:pt x="6287" y="3040"/>
                  </a:lnTo>
                  <a:lnTo>
                    <a:pt x="6236" y="2834"/>
                  </a:lnTo>
                  <a:lnTo>
                    <a:pt x="6158" y="2654"/>
                  </a:lnTo>
                  <a:lnTo>
                    <a:pt x="6081" y="2448"/>
                  </a:lnTo>
                  <a:lnTo>
                    <a:pt x="5978" y="2268"/>
                  </a:lnTo>
                  <a:lnTo>
                    <a:pt x="5849" y="2113"/>
                  </a:lnTo>
                  <a:lnTo>
                    <a:pt x="5746" y="1958"/>
                  </a:lnTo>
                  <a:lnTo>
                    <a:pt x="6107" y="1572"/>
                  </a:lnTo>
                  <a:close/>
                  <a:moveTo>
                    <a:pt x="1006" y="3916"/>
                  </a:moveTo>
                  <a:lnTo>
                    <a:pt x="1031" y="4123"/>
                  </a:lnTo>
                  <a:lnTo>
                    <a:pt x="1083" y="4329"/>
                  </a:lnTo>
                  <a:lnTo>
                    <a:pt x="1134" y="4535"/>
                  </a:lnTo>
                  <a:lnTo>
                    <a:pt x="1212" y="4715"/>
                  </a:lnTo>
                  <a:lnTo>
                    <a:pt x="1289" y="4895"/>
                  </a:lnTo>
                  <a:lnTo>
                    <a:pt x="1392" y="5076"/>
                  </a:lnTo>
                  <a:lnTo>
                    <a:pt x="1495" y="5256"/>
                  </a:lnTo>
                  <a:lnTo>
                    <a:pt x="1624" y="5411"/>
                  </a:lnTo>
                  <a:lnTo>
                    <a:pt x="1263" y="5797"/>
                  </a:lnTo>
                  <a:lnTo>
                    <a:pt x="1083" y="5591"/>
                  </a:lnTo>
                  <a:lnTo>
                    <a:pt x="954" y="5385"/>
                  </a:lnTo>
                  <a:lnTo>
                    <a:pt x="825" y="5153"/>
                  </a:lnTo>
                  <a:lnTo>
                    <a:pt x="696" y="4921"/>
                  </a:lnTo>
                  <a:lnTo>
                    <a:pt x="619" y="4689"/>
                  </a:lnTo>
                  <a:lnTo>
                    <a:pt x="542" y="4432"/>
                  </a:lnTo>
                  <a:lnTo>
                    <a:pt x="490" y="4174"/>
                  </a:lnTo>
                  <a:lnTo>
                    <a:pt x="465" y="3916"/>
                  </a:lnTo>
                  <a:close/>
                  <a:moveTo>
                    <a:pt x="6906" y="3916"/>
                  </a:moveTo>
                  <a:lnTo>
                    <a:pt x="6880" y="4174"/>
                  </a:lnTo>
                  <a:lnTo>
                    <a:pt x="6828" y="4432"/>
                  </a:lnTo>
                  <a:lnTo>
                    <a:pt x="6751" y="4689"/>
                  </a:lnTo>
                  <a:lnTo>
                    <a:pt x="6648" y="4921"/>
                  </a:lnTo>
                  <a:lnTo>
                    <a:pt x="6545" y="5153"/>
                  </a:lnTo>
                  <a:lnTo>
                    <a:pt x="6416" y="5385"/>
                  </a:lnTo>
                  <a:lnTo>
                    <a:pt x="6287" y="5591"/>
                  </a:lnTo>
                  <a:lnTo>
                    <a:pt x="6107" y="5797"/>
                  </a:lnTo>
                  <a:lnTo>
                    <a:pt x="5746" y="5411"/>
                  </a:lnTo>
                  <a:lnTo>
                    <a:pt x="5849" y="5256"/>
                  </a:lnTo>
                  <a:lnTo>
                    <a:pt x="5978" y="5076"/>
                  </a:lnTo>
                  <a:lnTo>
                    <a:pt x="6081" y="4895"/>
                  </a:lnTo>
                  <a:lnTo>
                    <a:pt x="6158" y="4715"/>
                  </a:lnTo>
                  <a:lnTo>
                    <a:pt x="6236" y="4535"/>
                  </a:lnTo>
                  <a:lnTo>
                    <a:pt x="6287" y="4329"/>
                  </a:lnTo>
                  <a:lnTo>
                    <a:pt x="6339" y="4123"/>
                  </a:lnTo>
                  <a:lnTo>
                    <a:pt x="6365" y="3916"/>
                  </a:lnTo>
                  <a:close/>
                  <a:moveTo>
                    <a:pt x="3917" y="1443"/>
                  </a:moveTo>
                  <a:lnTo>
                    <a:pt x="4123" y="1495"/>
                  </a:lnTo>
                  <a:lnTo>
                    <a:pt x="4355" y="1546"/>
                  </a:lnTo>
                  <a:lnTo>
                    <a:pt x="4561" y="1623"/>
                  </a:lnTo>
                  <a:lnTo>
                    <a:pt x="4741" y="1701"/>
                  </a:lnTo>
                  <a:lnTo>
                    <a:pt x="4948" y="1830"/>
                  </a:lnTo>
                  <a:lnTo>
                    <a:pt x="5102" y="1958"/>
                  </a:lnTo>
                  <a:lnTo>
                    <a:pt x="5257" y="2087"/>
                  </a:lnTo>
                  <a:lnTo>
                    <a:pt x="5411" y="2268"/>
                  </a:lnTo>
                  <a:lnTo>
                    <a:pt x="5540" y="2422"/>
                  </a:lnTo>
                  <a:lnTo>
                    <a:pt x="5643" y="2602"/>
                  </a:lnTo>
                  <a:lnTo>
                    <a:pt x="5746" y="2809"/>
                  </a:lnTo>
                  <a:lnTo>
                    <a:pt x="5824" y="3015"/>
                  </a:lnTo>
                  <a:lnTo>
                    <a:pt x="5875" y="3221"/>
                  </a:lnTo>
                  <a:lnTo>
                    <a:pt x="5901" y="3453"/>
                  </a:lnTo>
                  <a:lnTo>
                    <a:pt x="5927" y="3685"/>
                  </a:lnTo>
                  <a:lnTo>
                    <a:pt x="5901" y="3916"/>
                  </a:lnTo>
                  <a:lnTo>
                    <a:pt x="5875" y="4123"/>
                  </a:lnTo>
                  <a:lnTo>
                    <a:pt x="5824" y="4354"/>
                  </a:lnTo>
                  <a:lnTo>
                    <a:pt x="5746" y="4561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7" y="5256"/>
                  </a:lnTo>
                  <a:lnTo>
                    <a:pt x="5102" y="5411"/>
                  </a:lnTo>
                  <a:lnTo>
                    <a:pt x="4948" y="5540"/>
                  </a:lnTo>
                  <a:lnTo>
                    <a:pt x="4741" y="5643"/>
                  </a:lnTo>
                  <a:lnTo>
                    <a:pt x="4561" y="5746"/>
                  </a:lnTo>
                  <a:lnTo>
                    <a:pt x="4355" y="5823"/>
                  </a:lnTo>
                  <a:lnTo>
                    <a:pt x="4123" y="5875"/>
                  </a:lnTo>
                  <a:lnTo>
                    <a:pt x="3917" y="5900"/>
                  </a:lnTo>
                  <a:lnTo>
                    <a:pt x="3685" y="5926"/>
                  </a:lnTo>
                  <a:lnTo>
                    <a:pt x="3453" y="5900"/>
                  </a:lnTo>
                  <a:lnTo>
                    <a:pt x="3221" y="5875"/>
                  </a:lnTo>
                  <a:lnTo>
                    <a:pt x="3015" y="5823"/>
                  </a:lnTo>
                  <a:lnTo>
                    <a:pt x="2809" y="5746"/>
                  </a:lnTo>
                  <a:lnTo>
                    <a:pt x="2629" y="5643"/>
                  </a:lnTo>
                  <a:lnTo>
                    <a:pt x="2423" y="5540"/>
                  </a:lnTo>
                  <a:lnTo>
                    <a:pt x="2268" y="5411"/>
                  </a:lnTo>
                  <a:lnTo>
                    <a:pt x="2088" y="5256"/>
                  </a:lnTo>
                  <a:lnTo>
                    <a:pt x="1959" y="5102"/>
                  </a:lnTo>
                  <a:lnTo>
                    <a:pt x="1830" y="4921"/>
                  </a:lnTo>
                  <a:lnTo>
                    <a:pt x="1727" y="4741"/>
                  </a:lnTo>
                  <a:lnTo>
                    <a:pt x="1624" y="4561"/>
                  </a:lnTo>
                  <a:lnTo>
                    <a:pt x="1547" y="4354"/>
                  </a:lnTo>
                  <a:lnTo>
                    <a:pt x="1495" y="4123"/>
                  </a:lnTo>
                  <a:lnTo>
                    <a:pt x="1444" y="3916"/>
                  </a:lnTo>
                  <a:lnTo>
                    <a:pt x="1444" y="3685"/>
                  </a:lnTo>
                  <a:lnTo>
                    <a:pt x="1444" y="3453"/>
                  </a:lnTo>
                  <a:lnTo>
                    <a:pt x="1495" y="3221"/>
                  </a:lnTo>
                  <a:lnTo>
                    <a:pt x="1547" y="3015"/>
                  </a:lnTo>
                  <a:lnTo>
                    <a:pt x="1624" y="2809"/>
                  </a:lnTo>
                  <a:lnTo>
                    <a:pt x="1727" y="2602"/>
                  </a:lnTo>
                  <a:lnTo>
                    <a:pt x="1830" y="2422"/>
                  </a:lnTo>
                  <a:lnTo>
                    <a:pt x="1959" y="2268"/>
                  </a:lnTo>
                  <a:lnTo>
                    <a:pt x="2088" y="2087"/>
                  </a:lnTo>
                  <a:lnTo>
                    <a:pt x="2268" y="1958"/>
                  </a:lnTo>
                  <a:lnTo>
                    <a:pt x="2423" y="1830"/>
                  </a:lnTo>
                  <a:lnTo>
                    <a:pt x="2629" y="1701"/>
                  </a:lnTo>
                  <a:lnTo>
                    <a:pt x="2809" y="1623"/>
                  </a:lnTo>
                  <a:lnTo>
                    <a:pt x="3015" y="1546"/>
                  </a:lnTo>
                  <a:lnTo>
                    <a:pt x="3221" y="1495"/>
                  </a:lnTo>
                  <a:lnTo>
                    <a:pt x="3453" y="1443"/>
                  </a:lnTo>
                  <a:close/>
                  <a:moveTo>
                    <a:pt x="1959" y="5720"/>
                  </a:moveTo>
                  <a:lnTo>
                    <a:pt x="2113" y="5849"/>
                  </a:lnTo>
                  <a:lnTo>
                    <a:pt x="2268" y="5978"/>
                  </a:lnTo>
                  <a:lnTo>
                    <a:pt x="2448" y="6081"/>
                  </a:lnTo>
                  <a:lnTo>
                    <a:pt x="2655" y="6158"/>
                  </a:lnTo>
                  <a:lnTo>
                    <a:pt x="2835" y="6235"/>
                  </a:lnTo>
                  <a:lnTo>
                    <a:pt x="3041" y="6287"/>
                  </a:lnTo>
                  <a:lnTo>
                    <a:pt x="3247" y="6338"/>
                  </a:lnTo>
                  <a:lnTo>
                    <a:pt x="3453" y="6364"/>
                  </a:lnTo>
                  <a:lnTo>
                    <a:pt x="3453" y="6905"/>
                  </a:lnTo>
                  <a:lnTo>
                    <a:pt x="3196" y="6879"/>
                  </a:lnTo>
                  <a:lnTo>
                    <a:pt x="2938" y="6828"/>
                  </a:lnTo>
                  <a:lnTo>
                    <a:pt x="2680" y="6750"/>
                  </a:lnTo>
                  <a:lnTo>
                    <a:pt x="2448" y="6647"/>
                  </a:lnTo>
                  <a:lnTo>
                    <a:pt x="2191" y="6544"/>
                  </a:lnTo>
                  <a:lnTo>
                    <a:pt x="1985" y="6416"/>
                  </a:lnTo>
                  <a:lnTo>
                    <a:pt x="1779" y="6287"/>
                  </a:lnTo>
                  <a:lnTo>
                    <a:pt x="1572" y="6106"/>
                  </a:lnTo>
                  <a:lnTo>
                    <a:pt x="1959" y="5720"/>
                  </a:lnTo>
                  <a:close/>
                  <a:moveTo>
                    <a:pt x="5411" y="5720"/>
                  </a:moveTo>
                  <a:lnTo>
                    <a:pt x="5798" y="6106"/>
                  </a:lnTo>
                  <a:lnTo>
                    <a:pt x="5592" y="6287"/>
                  </a:lnTo>
                  <a:lnTo>
                    <a:pt x="5386" y="6416"/>
                  </a:lnTo>
                  <a:lnTo>
                    <a:pt x="5154" y="6544"/>
                  </a:lnTo>
                  <a:lnTo>
                    <a:pt x="4922" y="6647"/>
                  </a:lnTo>
                  <a:lnTo>
                    <a:pt x="4690" y="6750"/>
                  </a:lnTo>
                  <a:lnTo>
                    <a:pt x="4432" y="6828"/>
                  </a:lnTo>
                  <a:lnTo>
                    <a:pt x="4175" y="6879"/>
                  </a:lnTo>
                  <a:lnTo>
                    <a:pt x="3917" y="6905"/>
                  </a:lnTo>
                  <a:lnTo>
                    <a:pt x="3917" y="6364"/>
                  </a:lnTo>
                  <a:lnTo>
                    <a:pt x="4123" y="6338"/>
                  </a:lnTo>
                  <a:lnTo>
                    <a:pt x="4329" y="6287"/>
                  </a:lnTo>
                  <a:lnTo>
                    <a:pt x="4535" y="6235"/>
                  </a:lnTo>
                  <a:lnTo>
                    <a:pt x="4716" y="6158"/>
                  </a:lnTo>
                  <a:lnTo>
                    <a:pt x="4922" y="6081"/>
                  </a:lnTo>
                  <a:lnTo>
                    <a:pt x="5076" y="5978"/>
                  </a:lnTo>
                  <a:lnTo>
                    <a:pt x="5257" y="5849"/>
                  </a:lnTo>
                  <a:lnTo>
                    <a:pt x="5411" y="5720"/>
                  </a:lnTo>
                  <a:close/>
                  <a:moveTo>
                    <a:pt x="3685" y="0"/>
                  </a:moveTo>
                  <a:lnTo>
                    <a:pt x="3299" y="26"/>
                  </a:lnTo>
                  <a:lnTo>
                    <a:pt x="2938" y="78"/>
                  </a:lnTo>
                  <a:lnTo>
                    <a:pt x="2603" y="181"/>
                  </a:lnTo>
                  <a:lnTo>
                    <a:pt x="2268" y="309"/>
                  </a:lnTo>
                  <a:lnTo>
                    <a:pt x="1933" y="464"/>
                  </a:lnTo>
                  <a:lnTo>
                    <a:pt x="1624" y="644"/>
                  </a:lnTo>
                  <a:lnTo>
                    <a:pt x="1341" y="851"/>
                  </a:lnTo>
                  <a:lnTo>
                    <a:pt x="1083" y="1082"/>
                  </a:lnTo>
                  <a:lnTo>
                    <a:pt x="851" y="1340"/>
                  </a:lnTo>
                  <a:lnTo>
                    <a:pt x="645" y="1623"/>
                  </a:lnTo>
                  <a:lnTo>
                    <a:pt x="465" y="1933"/>
                  </a:lnTo>
                  <a:lnTo>
                    <a:pt x="310" y="2242"/>
                  </a:lnTo>
                  <a:lnTo>
                    <a:pt x="181" y="2602"/>
                  </a:lnTo>
                  <a:lnTo>
                    <a:pt x="78" y="2937"/>
                  </a:lnTo>
                  <a:lnTo>
                    <a:pt x="27" y="3298"/>
                  </a:lnTo>
                  <a:lnTo>
                    <a:pt x="1" y="3685"/>
                  </a:lnTo>
                  <a:lnTo>
                    <a:pt x="27" y="4045"/>
                  </a:lnTo>
                  <a:lnTo>
                    <a:pt x="78" y="4432"/>
                  </a:lnTo>
                  <a:lnTo>
                    <a:pt x="181" y="4767"/>
                  </a:lnTo>
                  <a:lnTo>
                    <a:pt x="310" y="5102"/>
                  </a:lnTo>
                  <a:lnTo>
                    <a:pt x="465" y="5437"/>
                  </a:lnTo>
                  <a:lnTo>
                    <a:pt x="645" y="5746"/>
                  </a:lnTo>
                  <a:lnTo>
                    <a:pt x="851" y="6003"/>
                  </a:lnTo>
                  <a:lnTo>
                    <a:pt x="1083" y="6287"/>
                  </a:lnTo>
                  <a:lnTo>
                    <a:pt x="1341" y="6519"/>
                  </a:lnTo>
                  <a:lnTo>
                    <a:pt x="1624" y="6725"/>
                  </a:lnTo>
                  <a:lnTo>
                    <a:pt x="1933" y="6905"/>
                  </a:lnTo>
                  <a:lnTo>
                    <a:pt x="2268" y="7060"/>
                  </a:lnTo>
                  <a:lnTo>
                    <a:pt x="2603" y="7188"/>
                  </a:lnTo>
                  <a:lnTo>
                    <a:pt x="2938" y="7292"/>
                  </a:lnTo>
                  <a:lnTo>
                    <a:pt x="3299" y="7343"/>
                  </a:lnTo>
                  <a:lnTo>
                    <a:pt x="4072" y="7343"/>
                  </a:lnTo>
                  <a:lnTo>
                    <a:pt x="4432" y="7292"/>
                  </a:lnTo>
                  <a:lnTo>
                    <a:pt x="4767" y="7188"/>
                  </a:lnTo>
                  <a:lnTo>
                    <a:pt x="5102" y="7060"/>
                  </a:lnTo>
                  <a:lnTo>
                    <a:pt x="5437" y="6905"/>
                  </a:lnTo>
                  <a:lnTo>
                    <a:pt x="5746" y="6725"/>
                  </a:lnTo>
                  <a:lnTo>
                    <a:pt x="6030" y="6519"/>
                  </a:lnTo>
                  <a:lnTo>
                    <a:pt x="6287" y="6287"/>
                  </a:lnTo>
                  <a:lnTo>
                    <a:pt x="6519" y="6003"/>
                  </a:lnTo>
                  <a:lnTo>
                    <a:pt x="6725" y="5746"/>
                  </a:lnTo>
                  <a:lnTo>
                    <a:pt x="6906" y="5437"/>
                  </a:lnTo>
                  <a:lnTo>
                    <a:pt x="7060" y="5102"/>
                  </a:lnTo>
                  <a:lnTo>
                    <a:pt x="7189" y="4767"/>
                  </a:lnTo>
                  <a:lnTo>
                    <a:pt x="7292" y="4432"/>
                  </a:lnTo>
                  <a:lnTo>
                    <a:pt x="7344" y="4045"/>
                  </a:lnTo>
                  <a:lnTo>
                    <a:pt x="7369" y="3685"/>
                  </a:lnTo>
                  <a:lnTo>
                    <a:pt x="7344" y="3298"/>
                  </a:lnTo>
                  <a:lnTo>
                    <a:pt x="7292" y="2937"/>
                  </a:lnTo>
                  <a:lnTo>
                    <a:pt x="7189" y="2602"/>
                  </a:lnTo>
                  <a:lnTo>
                    <a:pt x="7060" y="2242"/>
                  </a:lnTo>
                  <a:lnTo>
                    <a:pt x="6906" y="1933"/>
                  </a:lnTo>
                  <a:lnTo>
                    <a:pt x="6725" y="1623"/>
                  </a:lnTo>
                  <a:lnTo>
                    <a:pt x="6519" y="1340"/>
                  </a:lnTo>
                  <a:lnTo>
                    <a:pt x="6287" y="1082"/>
                  </a:lnTo>
                  <a:lnTo>
                    <a:pt x="6030" y="851"/>
                  </a:lnTo>
                  <a:lnTo>
                    <a:pt x="5746" y="644"/>
                  </a:lnTo>
                  <a:lnTo>
                    <a:pt x="5437" y="464"/>
                  </a:lnTo>
                  <a:lnTo>
                    <a:pt x="5102" y="309"/>
                  </a:lnTo>
                  <a:lnTo>
                    <a:pt x="4767" y="181"/>
                  </a:lnTo>
                  <a:lnTo>
                    <a:pt x="4432" y="78"/>
                  </a:lnTo>
                  <a:lnTo>
                    <a:pt x="4072" y="26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7109450" y="-514150"/>
              <a:ext cx="41250" cy="85025"/>
            </a:xfrm>
            <a:custGeom>
              <a:avLst/>
              <a:gdLst/>
              <a:ahLst/>
              <a:cxnLst/>
              <a:rect l="l" t="t" r="r" b="b"/>
              <a:pathLst>
                <a:path w="1650" h="3401" extrusionOk="0">
                  <a:moveTo>
                    <a:pt x="825" y="0"/>
                  </a:moveTo>
                  <a:lnTo>
                    <a:pt x="748" y="26"/>
                  </a:lnTo>
                  <a:lnTo>
                    <a:pt x="671" y="52"/>
                  </a:lnTo>
                  <a:lnTo>
                    <a:pt x="619" y="129"/>
                  </a:lnTo>
                  <a:lnTo>
                    <a:pt x="593" y="206"/>
                  </a:lnTo>
                  <a:lnTo>
                    <a:pt x="593" y="335"/>
                  </a:lnTo>
                  <a:lnTo>
                    <a:pt x="490" y="361"/>
                  </a:lnTo>
                  <a:lnTo>
                    <a:pt x="361" y="438"/>
                  </a:lnTo>
                  <a:lnTo>
                    <a:pt x="258" y="515"/>
                  </a:lnTo>
                  <a:lnTo>
                    <a:pt x="181" y="618"/>
                  </a:lnTo>
                  <a:lnTo>
                    <a:pt x="104" y="722"/>
                  </a:lnTo>
                  <a:lnTo>
                    <a:pt x="52" y="850"/>
                  </a:lnTo>
                  <a:lnTo>
                    <a:pt x="26" y="979"/>
                  </a:lnTo>
                  <a:lnTo>
                    <a:pt x="1" y="1108"/>
                  </a:lnTo>
                  <a:lnTo>
                    <a:pt x="26" y="1263"/>
                  </a:lnTo>
                  <a:lnTo>
                    <a:pt x="78" y="1417"/>
                  </a:lnTo>
                  <a:lnTo>
                    <a:pt x="155" y="1572"/>
                  </a:lnTo>
                  <a:lnTo>
                    <a:pt x="258" y="1675"/>
                  </a:lnTo>
                  <a:lnTo>
                    <a:pt x="361" y="1778"/>
                  </a:lnTo>
                  <a:lnTo>
                    <a:pt x="516" y="1855"/>
                  </a:lnTo>
                  <a:lnTo>
                    <a:pt x="671" y="1907"/>
                  </a:lnTo>
                  <a:lnTo>
                    <a:pt x="825" y="1932"/>
                  </a:lnTo>
                  <a:lnTo>
                    <a:pt x="980" y="1958"/>
                  </a:lnTo>
                  <a:lnTo>
                    <a:pt x="1083" y="2036"/>
                  </a:lnTo>
                  <a:lnTo>
                    <a:pt x="1160" y="2139"/>
                  </a:lnTo>
                  <a:lnTo>
                    <a:pt x="1186" y="2293"/>
                  </a:lnTo>
                  <a:lnTo>
                    <a:pt x="1160" y="2422"/>
                  </a:lnTo>
                  <a:lnTo>
                    <a:pt x="1083" y="2551"/>
                  </a:lnTo>
                  <a:lnTo>
                    <a:pt x="980" y="2628"/>
                  </a:lnTo>
                  <a:lnTo>
                    <a:pt x="825" y="2654"/>
                  </a:lnTo>
                  <a:lnTo>
                    <a:pt x="671" y="2628"/>
                  </a:lnTo>
                  <a:lnTo>
                    <a:pt x="567" y="2551"/>
                  </a:lnTo>
                  <a:lnTo>
                    <a:pt x="490" y="2422"/>
                  </a:lnTo>
                  <a:lnTo>
                    <a:pt x="464" y="2293"/>
                  </a:lnTo>
                  <a:lnTo>
                    <a:pt x="439" y="2190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233" y="2061"/>
                  </a:lnTo>
                  <a:lnTo>
                    <a:pt x="155" y="2087"/>
                  </a:lnTo>
                  <a:lnTo>
                    <a:pt x="78" y="2139"/>
                  </a:lnTo>
                  <a:lnTo>
                    <a:pt x="26" y="2190"/>
                  </a:lnTo>
                  <a:lnTo>
                    <a:pt x="1" y="2293"/>
                  </a:lnTo>
                  <a:lnTo>
                    <a:pt x="26" y="2422"/>
                  </a:lnTo>
                  <a:lnTo>
                    <a:pt x="52" y="2551"/>
                  </a:lnTo>
                  <a:lnTo>
                    <a:pt x="104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90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619" y="3272"/>
                  </a:lnTo>
                  <a:lnTo>
                    <a:pt x="671" y="3324"/>
                  </a:lnTo>
                  <a:lnTo>
                    <a:pt x="748" y="3375"/>
                  </a:lnTo>
                  <a:lnTo>
                    <a:pt x="825" y="3401"/>
                  </a:lnTo>
                  <a:lnTo>
                    <a:pt x="902" y="3375"/>
                  </a:lnTo>
                  <a:lnTo>
                    <a:pt x="980" y="3324"/>
                  </a:lnTo>
                  <a:lnTo>
                    <a:pt x="1031" y="3272"/>
                  </a:lnTo>
                  <a:lnTo>
                    <a:pt x="1057" y="3169"/>
                  </a:lnTo>
                  <a:lnTo>
                    <a:pt x="1057" y="3066"/>
                  </a:lnTo>
                  <a:lnTo>
                    <a:pt x="1160" y="3015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51"/>
                  </a:lnTo>
                  <a:lnTo>
                    <a:pt x="1624" y="2422"/>
                  </a:lnTo>
                  <a:lnTo>
                    <a:pt x="1650" y="2293"/>
                  </a:lnTo>
                  <a:lnTo>
                    <a:pt x="1624" y="2113"/>
                  </a:lnTo>
                  <a:lnTo>
                    <a:pt x="1572" y="1984"/>
                  </a:lnTo>
                  <a:lnTo>
                    <a:pt x="1495" y="1829"/>
                  </a:lnTo>
                  <a:lnTo>
                    <a:pt x="1392" y="1701"/>
                  </a:lnTo>
                  <a:lnTo>
                    <a:pt x="1289" y="1623"/>
                  </a:lnTo>
                  <a:lnTo>
                    <a:pt x="1134" y="1546"/>
                  </a:lnTo>
                  <a:lnTo>
                    <a:pt x="980" y="1494"/>
                  </a:lnTo>
                  <a:lnTo>
                    <a:pt x="825" y="1469"/>
                  </a:lnTo>
                  <a:lnTo>
                    <a:pt x="671" y="1443"/>
                  </a:lnTo>
                  <a:lnTo>
                    <a:pt x="567" y="1366"/>
                  </a:lnTo>
                  <a:lnTo>
                    <a:pt x="490" y="1237"/>
                  </a:lnTo>
                  <a:lnTo>
                    <a:pt x="464" y="1108"/>
                  </a:lnTo>
                  <a:lnTo>
                    <a:pt x="490" y="953"/>
                  </a:lnTo>
                  <a:lnTo>
                    <a:pt x="567" y="850"/>
                  </a:lnTo>
                  <a:lnTo>
                    <a:pt x="671" y="773"/>
                  </a:lnTo>
                  <a:lnTo>
                    <a:pt x="825" y="747"/>
                  </a:lnTo>
                  <a:lnTo>
                    <a:pt x="980" y="773"/>
                  </a:lnTo>
                  <a:lnTo>
                    <a:pt x="1083" y="850"/>
                  </a:lnTo>
                  <a:lnTo>
                    <a:pt x="1160" y="953"/>
                  </a:lnTo>
                  <a:lnTo>
                    <a:pt x="1186" y="1108"/>
                  </a:lnTo>
                  <a:lnTo>
                    <a:pt x="1212" y="1185"/>
                  </a:lnTo>
                  <a:lnTo>
                    <a:pt x="1263" y="1263"/>
                  </a:lnTo>
                  <a:lnTo>
                    <a:pt x="1340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624" y="1185"/>
                  </a:lnTo>
                  <a:lnTo>
                    <a:pt x="1650" y="1108"/>
                  </a:lnTo>
                  <a:lnTo>
                    <a:pt x="1624" y="979"/>
                  </a:lnTo>
                  <a:lnTo>
                    <a:pt x="1598" y="850"/>
                  </a:lnTo>
                  <a:lnTo>
                    <a:pt x="1546" y="722"/>
                  </a:lnTo>
                  <a:lnTo>
                    <a:pt x="1469" y="618"/>
                  </a:lnTo>
                  <a:lnTo>
                    <a:pt x="1392" y="515"/>
                  </a:lnTo>
                  <a:lnTo>
                    <a:pt x="1289" y="438"/>
                  </a:lnTo>
                  <a:lnTo>
                    <a:pt x="1160" y="361"/>
                  </a:lnTo>
                  <a:lnTo>
                    <a:pt x="1057" y="335"/>
                  </a:lnTo>
                  <a:lnTo>
                    <a:pt x="1057" y="206"/>
                  </a:lnTo>
                  <a:lnTo>
                    <a:pt x="1031" y="129"/>
                  </a:lnTo>
                  <a:lnTo>
                    <a:pt x="980" y="52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31"/>
          <p:cNvGrpSpPr/>
          <p:nvPr/>
        </p:nvGrpSpPr>
        <p:grpSpPr>
          <a:xfrm>
            <a:off x="5388423" y="2607609"/>
            <a:ext cx="234705" cy="320054"/>
            <a:chOff x="7693650" y="-699025"/>
            <a:chExt cx="294375" cy="380700"/>
          </a:xfrm>
        </p:grpSpPr>
        <p:sp>
          <p:nvSpPr>
            <p:cNvPr id="1136" name="Google Shape;1136;p31"/>
            <p:cNvSpPr/>
            <p:nvPr/>
          </p:nvSpPr>
          <p:spPr>
            <a:xfrm>
              <a:off x="7693650" y="-699025"/>
              <a:ext cx="294375" cy="380700"/>
            </a:xfrm>
            <a:custGeom>
              <a:avLst/>
              <a:gdLst/>
              <a:ahLst/>
              <a:cxnLst/>
              <a:rect l="l" t="t" r="r" b="b"/>
              <a:pathLst>
                <a:path w="11775" h="15228" extrusionOk="0">
                  <a:moveTo>
                    <a:pt x="7343" y="774"/>
                  </a:moveTo>
                  <a:lnTo>
                    <a:pt x="9533" y="2964"/>
                  </a:lnTo>
                  <a:lnTo>
                    <a:pt x="7601" y="2964"/>
                  </a:lnTo>
                  <a:lnTo>
                    <a:pt x="7498" y="2938"/>
                  </a:lnTo>
                  <a:lnTo>
                    <a:pt x="7421" y="2886"/>
                  </a:lnTo>
                  <a:lnTo>
                    <a:pt x="7369" y="2783"/>
                  </a:lnTo>
                  <a:lnTo>
                    <a:pt x="7343" y="2680"/>
                  </a:lnTo>
                  <a:lnTo>
                    <a:pt x="7343" y="774"/>
                  </a:lnTo>
                  <a:close/>
                  <a:moveTo>
                    <a:pt x="696" y="1"/>
                  </a:moveTo>
                  <a:lnTo>
                    <a:pt x="568" y="27"/>
                  </a:lnTo>
                  <a:lnTo>
                    <a:pt x="439" y="52"/>
                  </a:lnTo>
                  <a:lnTo>
                    <a:pt x="310" y="130"/>
                  </a:lnTo>
                  <a:lnTo>
                    <a:pt x="207" y="207"/>
                  </a:lnTo>
                  <a:lnTo>
                    <a:pt x="104" y="310"/>
                  </a:lnTo>
                  <a:lnTo>
                    <a:pt x="52" y="439"/>
                  </a:lnTo>
                  <a:lnTo>
                    <a:pt x="1" y="568"/>
                  </a:lnTo>
                  <a:lnTo>
                    <a:pt x="1" y="722"/>
                  </a:lnTo>
                  <a:lnTo>
                    <a:pt x="1" y="1263"/>
                  </a:lnTo>
                  <a:lnTo>
                    <a:pt x="1" y="1341"/>
                  </a:lnTo>
                  <a:lnTo>
                    <a:pt x="52" y="1418"/>
                  </a:lnTo>
                  <a:lnTo>
                    <a:pt x="130" y="1469"/>
                  </a:lnTo>
                  <a:lnTo>
                    <a:pt x="310" y="1469"/>
                  </a:lnTo>
                  <a:lnTo>
                    <a:pt x="361" y="1418"/>
                  </a:lnTo>
                  <a:lnTo>
                    <a:pt x="413" y="1341"/>
                  </a:lnTo>
                  <a:lnTo>
                    <a:pt x="439" y="1263"/>
                  </a:lnTo>
                  <a:lnTo>
                    <a:pt x="439" y="722"/>
                  </a:lnTo>
                  <a:lnTo>
                    <a:pt x="464" y="619"/>
                  </a:lnTo>
                  <a:lnTo>
                    <a:pt x="516" y="516"/>
                  </a:lnTo>
                  <a:lnTo>
                    <a:pt x="593" y="465"/>
                  </a:lnTo>
                  <a:lnTo>
                    <a:pt x="696" y="439"/>
                  </a:lnTo>
                  <a:lnTo>
                    <a:pt x="6880" y="439"/>
                  </a:lnTo>
                  <a:lnTo>
                    <a:pt x="6880" y="2680"/>
                  </a:lnTo>
                  <a:lnTo>
                    <a:pt x="6905" y="2835"/>
                  </a:lnTo>
                  <a:lnTo>
                    <a:pt x="6957" y="2964"/>
                  </a:lnTo>
                  <a:lnTo>
                    <a:pt x="7009" y="3093"/>
                  </a:lnTo>
                  <a:lnTo>
                    <a:pt x="7112" y="3196"/>
                  </a:lnTo>
                  <a:lnTo>
                    <a:pt x="7215" y="3273"/>
                  </a:lnTo>
                  <a:lnTo>
                    <a:pt x="7318" y="3350"/>
                  </a:lnTo>
                  <a:lnTo>
                    <a:pt x="7472" y="3376"/>
                  </a:lnTo>
                  <a:lnTo>
                    <a:pt x="7601" y="3402"/>
                  </a:lnTo>
                  <a:lnTo>
                    <a:pt x="9843" y="3402"/>
                  </a:lnTo>
                  <a:lnTo>
                    <a:pt x="9843" y="13037"/>
                  </a:lnTo>
                  <a:lnTo>
                    <a:pt x="9817" y="13141"/>
                  </a:lnTo>
                  <a:lnTo>
                    <a:pt x="9765" y="13218"/>
                  </a:lnTo>
                  <a:lnTo>
                    <a:pt x="9688" y="13295"/>
                  </a:lnTo>
                  <a:lnTo>
                    <a:pt x="593" y="13295"/>
                  </a:lnTo>
                  <a:lnTo>
                    <a:pt x="516" y="13218"/>
                  </a:lnTo>
                  <a:lnTo>
                    <a:pt x="464" y="13141"/>
                  </a:lnTo>
                  <a:lnTo>
                    <a:pt x="439" y="13037"/>
                  </a:lnTo>
                  <a:lnTo>
                    <a:pt x="439" y="2139"/>
                  </a:lnTo>
                  <a:lnTo>
                    <a:pt x="413" y="2062"/>
                  </a:lnTo>
                  <a:lnTo>
                    <a:pt x="361" y="1985"/>
                  </a:lnTo>
                  <a:lnTo>
                    <a:pt x="310" y="1933"/>
                  </a:lnTo>
                  <a:lnTo>
                    <a:pt x="130" y="1933"/>
                  </a:lnTo>
                  <a:lnTo>
                    <a:pt x="52" y="1985"/>
                  </a:lnTo>
                  <a:lnTo>
                    <a:pt x="1" y="2062"/>
                  </a:lnTo>
                  <a:lnTo>
                    <a:pt x="1" y="2139"/>
                  </a:lnTo>
                  <a:lnTo>
                    <a:pt x="1" y="13037"/>
                  </a:lnTo>
                  <a:lnTo>
                    <a:pt x="1" y="13166"/>
                  </a:lnTo>
                  <a:lnTo>
                    <a:pt x="52" y="13321"/>
                  </a:lnTo>
                  <a:lnTo>
                    <a:pt x="104" y="13424"/>
                  </a:lnTo>
                  <a:lnTo>
                    <a:pt x="207" y="13553"/>
                  </a:lnTo>
                  <a:lnTo>
                    <a:pt x="310" y="13630"/>
                  </a:lnTo>
                  <a:lnTo>
                    <a:pt x="439" y="13682"/>
                  </a:lnTo>
                  <a:lnTo>
                    <a:pt x="568" y="13733"/>
                  </a:lnTo>
                  <a:lnTo>
                    <a:pt x="696" y="13759"/>
                  </a:lnTo>
                  <a:lnTo>
                    <a:pt x="1469" y="13759"/>
                  </a:lnTo>
                  <a:lnTo>
                    <a:pt x="1469" y="14506"/>
                  </a:lnTo>
                  <a:lnTo>
                    <a:pt x="1495" y="14661"/>
                  </a:lnTo>
                  <a:lnTo>
                    <a:pt x="1521" y="14789"/>
                  </a:lnTo>
                  <a:lnTo>
                    <a:pt x="1598" y="14918"/>
                  </a:lnTo>
                  <a:lnTo>
                    <a:pt x="1675" y="15021"/>
                  </a:lnTo>
                  <a:lnTo>
                    <a:pt x="1778" y="15099"/>
                  </a:lnTo>
                  <a:lnTo>
                    <a:pt x="1907" y="15176"/>
                  </a:lnTo>
                  <a:lnTo>
                    <a:pt x="2036" y="15202"/>
                  </a:lnTo>
                  <a:lnTo>
                    <a:pt x="2191" y="15227"/>
                  </a:lnTo>
                  <a:lnTo>
                    <a:pt x="2989" y="15227"/>
                  </a:lnTo>
                  <a:lnTo>
                    <a:pt x="3092" y="15202"/>
                  </a:lnTo>
                  <a:lnTo>
                    <a:pt x="3144" y="15176"/>
                  </a:lnTo>
                  <a:lnTo>
                    <a:pt x="3195" y="15099"/>
                  </a:lnTo>
                  <a:lnTo>
                    <a:pt x="3221" y="14996"/>
                  </a:lnTo>
                  <a:lnTo>
                    <a:pt x="3195" y="14918"/>
                  </a:lnTo>
                  <a:lnTo>
                    <a:pt x="3144" y="14841"/>
                  </a:lnTo>
                  <a:lnTo>
                    <a:pt x="3092" y="14789"/>
                  </a:lnTo>
                  <a:lnTo>
                    <a:pt x="2191" y="14789"/>
                  </a:lnTo>
                  <a:lnTo>
                    <a:pt x="2088" y="14764"/>
                  </a:lnTo>
                  <a:lnTo>
                    <a:pt x="1985" y="14712"/>
                  </a:lnTo>
                  <a:lnTo>
                    <a:pt x="1933" y="14609"/>
                  </a:lnTo>
                  <a:lnTo>
                    <a:pt x="1907" y="14506"/>
                  </a:lnTo>
                  <a:lnTo>
                    <a:pt x="1907" y="13759"/>
                  </a:lnTo>
                  <a:lnTo>
                    <a:pt x="9585" y="13759"/>
                  </a:lnTo>
                  <a:lnTo>
                    <a:pt x="9714" y="13733"/>
                  </a:lnTo>
                  <a:lnTo>
                    <a:pt x="9868" y="13682"/>
                  </a:lnTo>
                  <a:lnTo>
                    <a:pt x="9971" y="13630"/>
                  </a:lnTo>
                  <a:lnTo>
                    <a:pt x="10074" y="13553"/>
                  </a:lnTo>
                  <a:lnTo>
                    <a:pt x="10178" y="13424"/>
                  </a:lnTo>
                  <a:lnTo>
                    <a:pt x="10229" y="13321"/>
                  </a:lnTo>
                  <a:lnTo>
                    <a:pt x="10281" y="13166"/>
                  </a:lnTo>
                  <a:lnTo>
                    <a:pt x="10306" y="13037"/>
                  </a:lnTo>
                  <a:lnTo>
                    <a:pt x="10306" y="3170"/>
                  </a:lnTo>
                  <a:lnTo>
                    <a:pt x="10281" y="3093"/>
                  </a:lnTo>
                  <a:lnTo>
                    <a:pt x="10229" y="3015"/>
                  </a:lnTo>
                  <a:lnTo>
                    <a:pt x="9121" y="1933"/>
                  </a:lnTo>
                  <a:lnTo>
                    <a:pt x="11157" y="1933"/>
                  </a:lnTo>
                  <a:lnTo>
                    <a:pt x="11260" y="2010"/>
                  </a:lnTo>
                  <a:lnTo>
                    <a:pt x="11311" y="2088"/>
                  </a:lnTo>
                  <a:lnTo>
                    <a:pt x="11337" y="2191"/>
                  </a:lnTo>
                  <a:lnTo>
                    <a:pt x="11337" y="14506"/>
                  </a:lnTo>
                  <a:lnTo>
                    <a:pt x="11311" y="14609"/>
                  </a:lnTo>
                  <a:lnTo>
                    <a:pt x="11260" y="14712"/>
                  </a:lnTo>
                  <a:lnTo>
                    <a:pt x="11157" y="14764"/>
                  </a:lnTo>
                  <a:lnTo>
                    <a:pt x="11054" y="14789"/>
                  </a:lnTo>
                  <a:lnTo>
                    <a:pt x="3814" y="14789"/>
                  </a:lnTo>
                  <a:lnTo>
                    <a:pt x="3737" y="14841"/>
                  </a:lnTo>
                  <a:lnTo>
                    <a:pt x="3685" y="14918"/>
                  </a:lnTo>
                  <a:lnTo>
                    <a:pt x="3659" y="14996"/>
                  </a:lnTo>
                  <a:lnTo>
                    <a:pt x="3685" y="15099"/>
                  </a:lnTo>
                  <a:lnTo>
                    <a:pt x="3737" y="15176"/>
                  </a:lnTo>
                  <a:lnTo>
                    <a:pt x="3814" y="15202"/>
                  </a:lnTo>
                  <a:lnTo>
                    <a:pt x="3891" y="15227"/>
                  </a:lnTo>
                  <a:lnTo>
                    <a:pt x="11054" y="15227"/>
                  </a:lnTo>
                  <a:lnTo>
                    <a:pt x="11208" y="15202"/>
                  </a:lnTo>
                  <a:lnTo>
                    <a:pt x="11337" y="15176"/>
                  </a:lnTo>
                  <a:lnTo>
                    <a:pt x="11466" y="15099"/>
                  </a:lnTo>
                  <a:lnTo>
                    <a:pt x="11569" y="15021"/>
                  </a:lnTo>
                  <a:lnTo>
                    <a:pt x="11646" y="14918"/>
                  </a:lnTo>
                  <a:lnTo>
                    <a:pt x="11723" y="14789"/>
                  </a:lnTo>
                  <a:lnTo>
                    <a:pt x="11749" y="14661"/>
                  </a:lnTo>
                  <a:lnTo>
                    <a:pt x="11775" y="14506"/>
                  </a:lnTo>
                  <a:lnTo>
                    <a:pt x="11775" y="2191"/>
                  </a:lnTo>
                  <a:lnTo>
                    <a:pt x="11749" y="2062"/>
                  </a:lnTo>
                  <a:lnTo>
                    <a:pt x="11723" y="1907"/>
                  </a:lnTo>
                  <a:lnTo>
                    <a:pt x="11646" y="1804"/>
                  </a:lnTo>
                  <a:lnTo>
                    <a:pt x="11569" y="1676"/>
                  </a:lnTo>
                  <a:lnTo>
                    <a:pt x="11466" y="1598"/>
                  </a:lnTo>
                  <a:lnTo>
                    <a:pt x="11337" y="1547"/>
                  </a:lnTo>
                  <a:lnTo>
                    <a:pt x="11208" y="1495"/>
                  </a:lnTo>
                  <a:lnTo>
                    <a:pt x="11054" y="1469"/>
                  </a:lnTo>
                  <a:lnTo>
                    <a:pt x="8683" y="1469"/>
                  </a:lnTo>
                  <a:lnTo>
                    <a:pt x="7266" y="52"/>
                  </a:lnTo>
                  <a:lnTo>
                    <a:pt x="7189" y="27"/>
                  </a:lnTo>
                  <a:lnTo>
                    <a:pt x="7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7724575" y="-415600"/>
              <a:ext cx="158475" cy="35450"/>
            </a:xfrm>
            <a:custGeom>
              <a:avLst/>
              <a:gdLst/>
              <a:ahLst/>
              <a:cxnLst/>
              <a:rect l="l" t="t" r="r" b="b"/>
              <a:pathLst>
                <a:path w="6339" h="1418" extrusionOk="0">
                  <a:moveTo>
                    <a:pt x="5875" y="438"/>
                  </a:moveTo>
                  <a:lnTo>
                    <a:pt x="5900" y="464"/>
                  </a:lnTo>
                  <a:lnTo>
                    <a:pt x="5900" y="979"/>
                  </a:lnTo>
                  <a:lnTo>
                    <a:pt x="438" y="979"/>
                  </a:lnTo>
                  <a:lnTo>
                    <a:pt x="438" y="464"/>
                  </a:lnTo>
                  <a:lnTo>
                    <a:pt x="438" y="438"/>
                  </a:lnTo>
                  <a:close/>
                  <a:moveTo>
                    <a:pt x="361" y="0"/>
                  </a:moveTo>
                  <a:lnTo>
                    <a:pt x="258" y="26"/>
                  </a:lnTo>
                  <a:lnTo>
                    <a:pt x="181" y="77"/>
                  </a:lnTo>
                  <a:lnTo>
                    <a:pt x="129" y="129"/>
                  </a:lnTo>
                  <a:lnTo>
                    <a:pt x="78" y="206"/>
                  </a:lnTo>
                  <a:lnTo>
                    <a:pt x="26" y="283"/>
                  </a:lnTo>
                  <a:lnTo>
                    <a:pt x="0" y="361"/>
                  </a:lnTo>
                  <a:lnTo>
                    <a:pt x="0" y="464"/>
                  </a:lnTo>
                  <a:lnTo>
                    <a:pt x="0" y="979"/>
                  </a:lnTo>
                  <a:lnTo>
                    <a:pt x="0" y="1056"/>
                  </a:lnTo>
                  <a:lnTo>
                    <a:pt x="26" y="1134"/>
                  </a:lnTo>
                  <a:lnTo>
                    <a:pt x="78" y="1237"/>
                  </a:lnTo>
                  <a:lnTo>
                    <a:pt x="129" y="1288"/>
                  </a:lnTo>
                  <a:lnTo>
                    <a:pt x="181" y="1340"/>
                  </a:lnTo>
                  <a:lnTo>
                    <a:pt x="258" y="1391"/>
                  </a:lnTo>
                  <a:lnTo>
                    <a:pt x="361" y="1417"/>
                  </a:lnTo>
                  <a:lnTo>
                    <a:pt x="5978" y="1417"/>
                  </a:lnTo>
                  <a:lnTo>
                    <a:pt x="6055" y="1391"/>
                  </a:lnTo>
                  <a:lnTo>
                    <a:pt x="6132" y="1340"/>
                  </a:lnTo>
                  <a:lnTo>
                    <a:pt x="6210" y="1288"/>
                  </a:lnTo>
                  <a:lnTo>
                    <a:pt x="6261" y="1237"/>
                  </a:lnTo>
                  <a:lnTo>
                    <a:pt x="6313" y="1134"/>
                  </a:lnTo>
                  <a:lnTo>
                    <a:pt x="6338" y="1056"/>
                  </a:lnTo>
                  <a:lnTo>
                    <a:pt x="6338" y="979"/>
                  </a:lnTo>
                  <a:lnTo>
                    <a:pt x="6338" y="464"/>
                  </a:lnTo>
                  <a:lnTo>
                    <a:pt x="6338" y="361"/>
                  </a:lnTo>
                  <a:lnTo>
                    <a:pt x="6313" y="283"/>
                  </a:lnTo>
                  <a:lnTo>
                    <a:pt x="6261" y="206"/>
                  </a:lnTo>
                  <a:lnTo>
                    <a:pt x="6210" y="129"/>
                  </a:lnTo>
                  <a:lnTo>
                    <a:pt x="6132" y="77"/>
                  </a:lnTo>
                  <a:lnTo>
                    <a:pt x="6055" y="26"/>
                  </a:lnTo>
                  <a:lnTo>
                    <a:pt x="59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7896550" y="-415600"/>
              <a:ext cx="36100" cy="35450"/>
            </a:xfrm>
            <a:custGeom>
              <a:avLst/>
              <a:gdLst/>
              <a:ahLst/>
              <a:cxnLst/>
              <a:rect l="l" t="t" r="r" b="b"/>
              <a:pathLst>
                <a:path w="1444" h="1418" extrusionOk="0">
                  <a:moveTo>
                    <a:pt x="979" y="438"/>
                  </a:moveTo>
                  <a:lnTo>
                    <a:pt x="1005" y="464"/>
                  </a:lnTo>
                  <a:lnTo>
                    <a:pt x="1005" y="979"/>
                  </a:lnTo>
                  <a:lnTo>
                    <a:pt x="464" y="979"/>
                  </a:lnTo>
                  <a:lnTo>
                    <a:pt x="464" y="464"/>
                  </a:lnTo>
                  <a:lnTo>
                    <a:pt x="464" y="438"/>
                  </a:lnTo>
                  <a:close/>
                  <a:moveTo>
                    <a:pt x="387" y="0"/>
                  </a:moveTo>
                  <a:lnTo>
                    <a:pt x="284" y="26"/>
                  </a:lnTo>
                  <a:lnTo>
                    <a:pt x="207" y="77"/>
                  </a:lnTo>
                  <a:lnTo>
                    <a:pt x="155" y="129"/>
                  </a:lnTo>
                  <a:lnTo>
                    <a:pt x="78" y="206"/>
                  </a:lnTo>
                  <a:lnTo>
                    <a:pt x="52" y="283"/>
                  </a:lnTo>
                  <a:lnTo>
                    <a:pt x="26" y="361"/>
                  </a:lnTo>
                  <a:lnTo>
                    <a:pt x="0" y="464"/>
                  </a:lnTo>
                  <a:lnTo>
                    <a:pt x="0" y="979"/>
                  </a:lnTo>
                  <a:lnTo>
                    <a:pt x="26" y="1056"/>
                  </a:lnTo>
                  <a:lnTo>
                    <a:pt x="52" y="1134"/>
                  </a:lnTo>
                  <a:lnTo>
                    <a:pt x="78" y="1237"/>
                  </a:lnTo>
                  <a:lnTo>
                    <a:pt x="155" y="1288"/>
                  </a:lnTo>
                  <a:lnTo>
                    <a:pt x="207" y="1340"/>
                  </a:lnTo>
                  <a:lnTo>
                    <a:pt x="284" y="1391"/>
                  </a:lnTo>
                  <a:lnTo>
                    <a:pt x="387" y="1417"/>
                  </a:lnTo>
                  <a:lnTo>
                    <a:pt x="1083" y="1417"/>
                  </a:lnTo>
                  <a:lnTo>
                    <a:pt x="1160" y="1391"/>
                  </a:lnTo>
                  <a:lnTo>
                    <a:pt x="1237" y="1340"/>
                  </a:lnTo>
                  <a:lnTo>
                    <a:pt x="1314" y="1288"/>
                  </a:lnTo>
                  <a:lnTo>
                    <a:pt x="1366" y="1237"/>
                  </a:lnTo>
                  <a:lnTo>
                    <a:pt x="1392" y="1134"/>
                  </a:lnTo>
                  <a:lnTo>
                    <a:pt x="1417" y="1056"/>
                  </a:lnTo>
                  <a:lnTo>
                    <a:pt x="1443" y="979"/>
                  </a:lnTo>
                  <a:lnTo>
                    <a:pt x="1443" y="464"/>
                  </a:lnTo>
                  <a:lnTo>
                    <a:pt x="1417" y="361"/>
                  </a:lnTo>
                  <a:lnTo>
                    <a:pt x="1392" y="283"/>
                  </a:lnTo>
                  <a:lnTo>
                    <a:pt x="1366" y="206"/>
                  </a:lnTo>
                  <a:lnTo>
                    <a:pt x="1314" y="129"/>
                  </a:lnTo>
                  <a:lnTo>
                    <a:pt x="1237" y="77"/>
                  </a:lnTo>
                  <a:lnTo>
                    <a:pt x="1160" y="26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7724575" y="-674550"/>
              <a:ext cx="59925" cy="36100"/>
            </a:xfrm>
            <a:custGeom>
              <a:avLst/>
              <a:gdLst/>
              <a:ahLst/>
              <a:cxnLst/>
              <a:rect l="l" t="t" r="r" b="b"/>
              <a:pathLst>
                <a:path w="2397" h="1444" extrusionOk="0">
                  <a:moveTo>
                    <a:pt x="1958" y="465"/>
                  </a:moveTo>
                  <a:lnTo>
                    <a:pt x="1958" y="980"/>
                  </a:lnTo>
                  <a:lnTo>
                    <a:pt x="438" y="980"/>
                  </a:lnTo>
                  <a:lnTo>
                    <a:pt x="438" y="465"/>
                  </a:lnTo>
                  <a:close/>
                  <a:moveTo>
                    <a:pt x="438" y="1"/>
                  </a:moveTo>
                  <a:lnTo>
                    <a:pt x="361" y="27"/>
                  </a:lnTo>
                  <a:lnTo>
                    <a:pt x="258" y="52"/>
                  </a:lnTo>
                  <a:lnTo>
                    <a:pt x="181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0" y="362"/>
                  </a:lnTo>
                  <a:lnTo>
                    <a:pt x="0" y="465"/>
                  </a:lnTo>
                  <a:lnTo>
                    <a:pt x="0" y="980"/>
                  </a:lnTo>
                  <a:lnTo>
                    <a:pt x="0" y="1057"/>
                  </a:lnTo>
                  <a:lnTo>
                    <a:pt x="26" y="1160"/>
                  </a:lnTo>
                  <a:lnTo>
                    <a:pt x="78" y="1238"/>
                  </a:lnTo>
                  <a:lnTo>
                    <a:pt x="129" y="1315"/>
                  </a:lnTo>
                  <a:lnTo>
                    <a:pt x="181" y="1366"/>
                  </a:lnTo>
                  <a:lnTo>
                    <a:pt x="258" y="1392"/>
                  </a:lnTo>
                  <a:lnTo>
                    <a:pt x="361" y="1418"/>
                  </a:lnTo>
                  <a:lnTo>
                    <a:pt x="438" y="1444"/>
                  </a:lnTo>
                  <a:lnTo>
                    <a:pt x="1933" y="1444"/>
                  </a:lnTo>
                  <a:lnTo>
                    <a:pt x="2036" y="1418"/>
                  </a:lnTo>
                  <a:lnTo>
                    <a:pt x="2113" y="1392"/>
                  </a:lnTo>
                  <a:lnTo>
                    <a:pt x="2190" y="1366"/>
                  </a:lnTo>
                  <a:lnTo>
                    <a:pt x="2268" y="1315"/>
                  </a:lnTo>
                  <a:lnTo>
                    <a:pt x="2319" y="1238"/>
                  </a:lnTo>
                  <a:lnTo>
                    <a:pt x="2371" y="1160"/>
                  </a:lnTo>
                  <a:lnTo>
                    <a:pt x="2396" y="1057"/>
                  </a:lnTo>
                  <a:lnTo>
                    <a:pt x="2396" y="980"/>
                  </a:lnTo>
                  <a:lnTo>
                    <a:pt x="2396" y="465"/>
                  </a:lnTo>
                  <a:lnTo>
                    <a:pt x="2396" y="362"/>
                  </a:lnTo>
                  <a:lnTo>
                    <a:pt x="2371" y="284"/>
                  </a:lnTo>
                  <a:lnTo>
                    <a:pt x="2319" y="207"/>
                  </a:lnTo>
                  <a:lnTo>
                    <a:pt x="2268" y="130"/>
                  </a:lnTo>
                  <a:lnTo>
                    <a:pt x="2190" y="78"/>
                  </a:lnTo>
                  <a:lnTo>
                    <a:pt x="2113" y="52"/>
                  </a:lnTo>
                  <a:lnTo>
                    <a:pt x="2036" y="27"/>
                  </a:lnTo>
                  <a:lnTo>
                    <a:pt x="1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7730375" y="-612700"/>
              <a:ext cx="183600" cy="183575"/>
            </a:xfrm>
            <a:custGeom>
              <a:avLst/>
              <a:gdLst/>
              <a:ahLst/>
              <a:cxnLst/>
              <a:rect l="l" t="t" r="r" b="b"/>
              <a:pathLst>
                <a:path w="7344" h="7343" extrusionOk="0">
                  <a:moveTo>
                    <a:pt x="3453" y="438"/>
                  </a:moveTo>
                  <a:lnTo>
                    <a:pt x="3453" y="979"/>
                  </a:lnTo>
                  <a:lnTo>
                    <a:pt x="3247" y="1005"/>
                  </a:lnTo>
                  <a:lnTo>
                    <a:pt x="3040" y="1057"/>
                  </a:lnTo>
                  <a:lnTo>
                    <a:pt x="2834" y="1108"/>
                  </a:lnTo>
                  <a:lnTo>
                    <a:pt x="2628" y="1185"/>
                  </a:lnTo>
                  <a:lnTo>
                    <a:pt x="2448" y="1288"/>
                  </a:lnTo>
                  <a:lnTo>
                    <a:pt x="2268" y="1366"/>
                  </a:lnTo>
                  <a:lnTo>
                    <a:pt x="2113" y="1495"/>
                  </a:lnTo>
                  <a:lnTo>
                    <a:pt x="1933" y="1623"/>
                  </a:lnTo>
                  <a:lnTo>
                    <a:pt x="1546" y="1237"/>
                  </a:lnTo>
                  <a:lnTo>
                    <a:pt x="1752" y="1082"/>
                  </a:lnTo>
                  <a:lnTo>
                    <a:pt x="1958" y="928"/>
                  </a:lnTo>
                  <a:lnTo>
                    <a:pt x="2190" y="799"/>
                  </a:lnTo>
                  <a:lnTo>
                    <a:pt x="2422" y="696"/>
                  </a:lnTo>
                  <a:lnTo>
                    <a:pt x="2680" y="593"/>
                  </a:lnTo>
                  <a:lnTo>
                    <a:pt x="2912" y="541"/>
                  </a:lnTo>
                  <a:lnTo>
                    <a:pt x="3195" y="490"/>
                  </a:lnTo>
                  <a:lnTo>
                    <a:pt x="3453" y="438"/>
                  </a:lnTo>
                  <a:close/>
                  <a:moveTo>
                    <a:pt x="3891" y="438"/>
                  </a:moveTo>
                  <a:lnTo>
                    <a:pt x="4174" y="490"/>
                  </a:lnTo>
                  <a:lnTo>
                    <a:pt x="4432" y="541"/>
                  </a:lnTo>
                  <a:lnTo>
                    <a:pt x="4689" y="593"/>
                  </a:lnTo>
                  <a:lnTo>
                    <a:pt x="4921" y="696"/>
                  </a:lnTo>
                  <a:lnTo>
                    <a:pt x="5153" y="799"/>
                  </a:lnTo>
                  <a:lnTo>
                    <a:pt x="5385" y="928"/>
                  </a:lnTo>
                  <a:lnTo>
                    <a:pt x="5591" y="1082"/>
                  </a:lnTo>
                  <a:lnTo>
                    <a:pt x="5797" y="1237"/>
                  </a:lnTo>
                  <a:lnTo>
                    <a:pt x="5411" y="1623"/>
                  </a:lnTo>
                  <a:lnTo>
                    <a:pt x="5256" y="1495"/>
                  </a:lnTo>
                  <a:lnTo>
                    <a:pt x="5076" y="1366"/>
                  </a:lnTo>
                  <a:lnTo>
                    <a:pt x="4895" y="1288"/>
                  </a:lnTo>
                  <a:lnTo>
                    <a:pt x="4715" y="1185"/>
                  </a:lnTo>
                  <a:lnTo>
                    <a:pt x="4509" y="1108"/>
                  </a:lnTo>
                  <a:lnTo>
                    <a:pt x="4329" y="1057"/>
                  </a:lnTo>
                  <a:lnTo>
                    <a:pt x="4123" y="1005"/>
                  </a:lnTo>
                  <a:lnTo>
                    <a:pt x="3891" y="979"/>
                  </a:lnTo>
                  <a:lnTo>
                    <a:pt x="3891" y="438"/>
                  </a:lnTo>
                  <a:close/>
                  <a:moveTo>
                    <a:pt x="1237" y="1546"/>
                  </a:moveTo>
                  <a:lnTo>
                    <a:pt x="1623" y="1933"/>
                  </a:lnTo>
                  <a:lnTo>
                    <a:pt x="1495" y="2087"/>
                  </a:lnTo>
                  <a:lnTo>
                    <a:pt x="1392" y="2267"/>
                  </a:lnTo>
                  <a:lnTo>
                    <a:pt x="1288" y="2448"/>
                  </a:lnTo>
                  <a:lnTo>
                    <a:pt x="1185" y="2628"/>
                  </a:lnTo>
                  <a:lnTo>
                    <a:pt x="1134" y="2834"/>
                  </a:lnTo>
                  <a:lnTo>
                    <a:pt x="1057" y="3015"/>
                  </a:lnTo>
                  <a:lnTo>
                    <a:pt x="1031" y="3221"/>
                  </a:lnTo>
                  <a:lnTo>
                    <a:pt x="1005" y="3453"/>
                  </a:lnTo>
                  <a:lnTo>
                    <a:pt x="464" y="3453"/>
                  </a:lnTo>
                  <a:lnTo>
                    <a:pt x="490" y="3169"/>
                  </a:lnTo>
                  <a:lnTo>
                    <a:pt x="541" y="2912"/>
                  </a:lnTo>
                  <a:lnTo>
                    <a:pt x="619" y="2654"/>
                  </a:lnTo>
                  <a:lnTo>
                    <a:pt x="696" y="2422"/>
                  </a:lnTo>
                  <a:lnTo>
                    <a:pt x="799" y="2190"/>
                  </a:lnTo>
                  <a:lnTo>
                    <a:pt x="928" y="1958"/>
                  </a:lnTo>
                  <a:lnTo>
                    <a:pt x="1082" y="1752"/>
                  </a:lnTo>
                  <a:lnTo>
                    <a:pt x="1237" y="1546"/>
                  </a:lnTo>
                  <a:close/>
                  <a:moveTo>
                    <a:pt x="6106" y="1546"/>
                  </a:moveTo>
                  <a:lnTo>
                    <a:pt x="6261" y="1752"/>
                  </a:lnTo>
                  <a:lnTo>
                    <a:pt x="6416" y="1958"/>
                  </a:lnTo>
                  <a:lnTo>
                    <a:pt x="6544" y="2190"/>
                  </a:lnTo>
                  <a:lnTo>
                    <a:pt x="6647" y="2422"/>
                  </a:lnTo>
                  <a:lnTo>
                    <a:pt x="6750" y="2654"/>
                  </a:lnTo>
                  <a:lnTo>
                    <a:pt x="6802" y="2912"/>
                  </a:lnTo>
                  <a:lnTo>
                    <a:pt x="6854" y="3169"/>
                  </a:lnTo>
                  <a:lnTo>
                    <a:pt x="6905" y="3453"/>
                  </a:lnTo>
                  <a:lnTo>
                    <a:pt x="6364" y="3453"/>
                  </a:lnTo>
                  <a:lnTo>
                    <a:pt x="6338" y="3221"/>
                  </a:lnTo>
                  <a:lnTo>
                    <a:pt x="6287" y="3015"/>
                  </a:lnTo>
                  <a:lnTo>
                    <a:pt x="6235" y="2834"/>
                  </a:lnTo>
                  <a:lnTo>
                    <a:pt x="6158" y="2628"/>
                  </a:lnTo>
                  <a:lnTo>
                    <a:pt x="6055" y="2448"/>
                  </a:lnTo>
                  <a:lnTo>
                    <a:pt x="5952" y="2267"/>
                  </a:lnTo>
                  <a:lnTo>
                    <a:pt x="5849" y="2087"/>
                  </a:lnTo>
                  <a:lnTo>
                    <a:pt x="5720" y="1933"/>
                  </a:lnTo>
                  <a:lnTo>
                    <a:pt x="6106" y="1546"/>
                  </a:lnTo>
                  <a:close/>
                  <a:moveTo>
                    <a:pt x="1005" y="3891"/>
                  </a:moveTo>
                  <a:lnTo>
                    <a:pt x="1031" y="4097"/>
                  </a:lnTo>
                  <a:lnTo>
                    <a:pt x="1057" y="4303"/>
                  </a:lnTo>
                  <a:lnTo>
                    <a:pt x="1134" y="4509"/>
                  </a:lnTo>
                  <a:lnTo>
                    <a:pt x="1185" y="4715"/>
                  </a:lnTo>
                  <a:lnTo>
                    <a:pt x="1288" y="4895"/>
                  </a:lnTo>
                  <a:lnTo>
                    <a:pt x="1392" y="5076"/>
                  </a:lnTo>
                  <a:lnTo>
                    <a:pt x="1495" y="5230"/>
                  </a:lnTo>
                  <a:lnTo>
                    <a:pt x="1623" y="5411"/>
                  </a:lnTo>
                  <a:lnTo>
                    <a:pt x="1237" y="5797"/>
                  </a:lnTo>
                  <a:lnTo>
                    <a:pt x="1082" y="5591"/>
                  </a:lnTo>
                  <a:lnTo>
                    <a:pt x="928" y="5385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619" y="4664"/>
                  </a:lnTo>
                  <a:lnTo>
                    <a:pt x="541" y="4432"/>
                  </a:lnTo>
                  <a:lnTo>
                    <a:pt x="490" y="4148"/>
                  </a:lnTo>
                  <a:lnTo>
                    <a:pt x="464" y="3891"/>
                  </a:lnTo>
                  <a:close/>
                  <a:moveTo>
                    <a:pt x="6905" y="3891"/>
                  </a:moveTo>
                  <a:lnTo>
                    <a:pt x="6854" y="4148"/>
                  </a:lnTo>
                  <a:lnTo>
                    <a:pt x="6802" y="4432"/>
                  </a:lnTo>
                  <a:lnTo>
                    <a:pt x="6750" y="4664"/>
                  </a:lnTo>
                  <a:lnTo>
                    <a:pt x="6647" y="4921"/>
                  </a:lnTo>
                  <a:lnTo>
                    <a:pt x="6544" y="5153"/>
                  </a:lnTo>
                  <a:lnTo>
                    <a:pt x="6416" y="5385"/>
                  </a:lnTo>
                  <a:lnTo>
                    <a:pt x="6261" y="5591"/>
                  </a:lnTo>
                  <a:lnTo>
                    <a:pt x="6106" y="5797"/>
                  </a:lnTo>
                  <a:lnTo>
                    <a:pt x="5720" y="5411"/>
                  </a:lnTo>
                  <a:lnTo>
                    <a:pt x="5849" y="5230"/>
                  </a:lnTo>
                  <a:lnTo>
                    <a:pt x="5952" y="5076"/>
                  </a:lnTo>
                  <a:lnTo>
                    <a:pt x="6055" y="4895"/>
                  </a:lnTo>
                  <a:lnTo>
                    <a:pt x="6158" y="4715"/>
                  </a:lnTo>
                  <a:lnTo>
                    <a:pt x="6235" y="4509"/>
                  </a:lnTo>
                  <a:lnTo>
                    <a:pt x="6287" y="4303"/>
                  </a:lnTo>
                  <a:lnTo>
                    <a:pt x="6338" y="4097"/>
                  </a:lnTo>
                  <a:lnTo>
                    <a:pt x="6364" y="3891"/>
                  </a:lnTo>
                  <a:close/>
                  <a:moveTo>
                    <a:pt x="3685" y="1417"/>
                  </a:moveTo>
                  <a:lnTo>
                    <a:pt x="3891" y="1443"/>
                  </a:lnTo>
                  <a:lnTo>
                    <a:pt x="4123" y="1469"/>
                  </a:lnTo>
                  <a:lnTo>
                    <a:pt x="4329" y="1520"/>
                  </a:lnTo>
                  <a:lnTo>
                    <a:pt x="4535" y="1598"/>
                  </a:lnTo>
                  <a:lnTo>
                    <a:pt x="4741" y="1701"/>
                  </a:lnTo>
                  <a:lnTo>
                    <a:pt x="4921" y="1804"/>
                  </a:lnTo>
                  <a:lnTo>
                    <a:pt x="5102" y="1933"/>
                  </a:lnTo>
                  <a:lnTo>
                    <a:pt x="5256" y="2087"/>
                  </a:lnTo>
                  <a:lnTo>
                    <a:pt x="5411" y="2242"/>
                  </a:lnTo>
                  <a:lnTo>
                    <a:pt x="5540" y="2422"/>
                  </a:lnTo>
                  <a:lnTo>
                    <a:pt x="5643" y="2602"/>
                  </a:lnTo>
                  <a:lnTo>
                    <a:pt x="5746" y="2809"/>
                  </a:lnTo>
                  <a:lnTo>
                    <a:pt x="5823" y="3015"/>
                  </a:lnTo>
                  <a:lnTo>
                    <a:pt x="5874" y="3221"/>
                  </a:lnTo>
                  <a:lnTo>
                    <a:pt x="5900" y="3427"/>
                  </a:lnTo>
                  <a:lnTo>
                    <a:pt x="5926" y="3659"/>
                  </a:lnTo>
                  <a:lnTo>
                    <a:pt x="5900" y="3891"/>
                  </a:lnTo>
                  <a:lnTo>
                    <a:pt x="5874" y="4122"/>
                  </a:lnTo>
                  <a:lnTo>
                    <a:pt x="5823" y="4329"/>
                  </a:lnTo>
                  <a:lnTo>
                    <a:pt x="5746" y="4535"/>
                  </a:lnTo>
                  <a:lnTo>
                    <a:pt x="5643" y="4741"/>
                  </a:lnTo>
                  <a:lnTo>
                    <a:pt x="5540" y="4921"/>
                  </a:lnTo>
                  <a:lnTo>
                    <a:pt x="5411" y="5102"/>
                  </a:lnTo>
                  <a:lnTo>
                    <a:pt x="5256" y="5256"/>
                  </a:lnTo>
                  <a:lnTo>
                    <a:pt x="5102" y="5385"/>
                  </a:lnTo>
                  <a:lnTo>
                    <a:pt x="4921" y="5514"/>
                  </a:lnTo>
                  <a:lnTo>
                    <a:pt x="4741" y="5643"/>
                  </a:lnTo>
                  <a:lnTo>
                    <a:pt x="4535" y="5720"/>
                  </a:lnTo>
                  <a:lnTo>
                    <a:pt x="4329" y="5797"/>
                  </a:lnTo>
                  <a:lnTo>
                    <a:pt x="4123" y="5874"/>
                  </a:lnTo>
                  <a:lnTo>
                    <a:pt x="3891" y="5900"/>
                  </a:lnTo>
                  <a:lnTo>
                    <a:pt x="3453" y="5900"/>
                  </a:lnTo>
                  <a:lnTo>
                    <a:pt x="3221" y="5874"/>
                  </a:lnTo>
                  <a:lnTo>
                    <a:pt x="3015" y="5797"/>
                  </a:lnTo>
                  <a:lnTo>
                    <a:pt x="2809" y="5720"/>
                  </a:lnTo>
                  <a:lnTo>
                    <a:pt x="2602" y="5643"/>
                  </a:lnTo>
                  <a:lnTo>
                    <a:pt x="2422" y="5514"/>
                  </a:lnTo>
                  <a:lnTo>
                    <a:pt x="2242" y="5385"/>
                  </a:lnTo>
                  <a:lnTo>
                    <a:pt x="2087" y="5256"/>
                  </a:lnTo>
                  <a:lnTo>
                    <a:pt x="1958" y="5102"/>
                  </a:lnTo>
                  <a:lnTo>
                    <a:pt x="1830" y="4921"/>
                  </a:lnTo>
                  <a:lnTo>
                    <a:pt x="1701" y="4741"/>
                  </a:lnTo>
                  <a:lnTo>
                    <a:pt x="1598" y="4535"/>
                  </a:lnTo>
                  <a:lnTo>
                    <a:pt x="1546" y="4329"/>
                  </a:lnTo>
                  <a:lnTo>
                    <a:pt x="1469" y="4122"/>
                  </a:lnTo>
                  <a:lnTo>
                    <a:pt x="1443" y="3891"/>
                  </a:lnTo>
                  <a:lnTo>
                    <a:pt x="1443" y="3659"/>
                  </a:lnTo>
                  <a:lnTo>
                    <a:pt x="1443" y="3427"/>
                  </a:lnTo>
                  <a:lnTo>
                    <a:pt x="1469" y="3221"/>
                  </a:lnTo>
                  <a:lnTo>
                    <a:pt x="1546" y="3015"/>
                  </a:lnTo>
                  <a:lnTo>
                    <a:pt x="1598" y="2809"/>
                  </a:lnTo>
                  <a:lnTo>
                    <a:pt x="1701" y="2602"/>
                  </a:lnTo>
                  <a:lnTo>
                    <a:pt x="1830" y="2422"/>
                  </a:lnTo>
                  <a:lnTo>
                    <a:pt x="1958" y="2242"/>
                  </a:lnTo>
                  <a:lnTo>
                    <a:pt x="2087" y="2087"/>
                  </a:lnTo>
                  <a:lnTo>
                    <a:pt x="2242" y="1933"/>
                  </a:lnTo>
                  <a:lnTo>
                    <a:pt x="2422" y="1804"/>
                  </a:lnTo>
                  <a:lnTo>
                    <a:pt x="2602" y="1701"/>
                  </a:lnTo>
                  <a:lnTo>
                    <a:pt x="2809" y="1598"/>
                  </a:lnTo>
                  <a:lnTo>
                    <a:pt x="3015" y="1520"/>
                  </a:lnTo>
                  <a:lnTo>
                    <a:pt x="3221" y="1469"/>
                  </a:lnTo>
                  <a:lnTo>
                    <a:pt x="3453" y="1443"/>
                  </a:lnTo>
                  <a:lnTo>
                    <a:pt x="3685" y="1417"/>
                  </a:lnTo>
                  <a:close/>
                  <a:moveTo>
                    <a:pt x="1933" y="5720"/>
                  </a:moveTo>
                  <a:lnTo>
                    <a:pt x="2113" y="5849"/>
                  </a:lnTo>
                  <a:lnTo>
                    <a:pt x="2268" y="5952"/>
                  </a:lnTo>
                  <a:lnTo>
                    <a:pt x="2448" y="6055"/>
                  </a:lnTo>
                  <a:lnTo>
                    <a:pt x="2628" y="6158"/>
                  </a:lnTo>
                  <a:lnTo>
                    <a:pt x="2834" y="6209"/>
                  </a:lnTo>
                  <a:lnTo>
                    <a:pt x="3040" y="6287"/>
                  </a:lnTo>
                  <a:lnTo>
                    <a:pt x="3247" y="6312"/>
                  </a:lnTo>
                  <a:lnTo>
                    <a:pt x="3453" y="6338"/>
                  </a:lnTo>
                  <a:lnTo>
                    <a:pt x="3453" y="6879"/>
                  </a:lnTo>
                  <a:lnTo>
                    <a:pt x="3195" y="6853"/>
                  </a:lnTo>
                  <a:lnTo>
                    <a:pt x="2912" y="6802"/>
                  </a:lnTo>
                  <a:lnTo>
                    <a:pt x="2680" y="6725"/>
                  </a:lnTo>
                  <a:lnTo>
                    <a:pt x="2422" y="6647"/>
                  </a:lnTo>
                  <a:lnTo>
                    <a:pt x="2190" y="6544"/>
                  </a:lnTo>
                  <a:lnTo>
                    <a:pt x="1958" y="6415"/>
                  </a:lnTo>
                  <a:lnTo>
                    <a:pt x="1752" y="6261"/>
                  </a:lnTo>
                  <a:lnTo>
                    <a:pt x="1546" y="6106"/>
                  </a:lnTo>
                  <a:lnTo>
                    <a:pt x="1933" y="5720"/>
                  </a:lnTo>
                  <a:close/>
                  <a:moveTo>
                    <a:pt x="5411" y="5720"/>
                  </a:moveTo>
                  <a:lnTo>
                    <a:pt x="5797" y="6106"/>
                  </a:lnTo>
                  <a:lnTo>
                    <a:pt x="5591" y="6261"/>
                  </a:lnTo>
                  <a:lnTo>
                    <a:pt x="5385" y="6415"/>
                  </a:lnTo>
                  <a:lnTo>
                    <a:pt x="5153" y="6544"/>
                  </a:lnTo>
                  <a:lnTo>
                    <a:pt x="4921" y="6647"/>
                  </a:lnTo>
                  <a:lnTo>
                    <a:pt x="4689" y="6725"/>
                  </a:lnTo>
                  <a:lnTo>
                    <a:pt x="4432" y="6802"/>
                  </a:lnTo>
                  <a:lnTo>
                    <a:pt x="4174" y="6853"/>
                  </a:lnTo>
                  <a:lnTo>
                    <a:pt x="3891" y="6879"/>
                  </a:lnTo>
                  <a:lnTo>
                    <a:pt x="3891" y="6338"/>
                  </a:lnTo>
                  <a:lnTo>
                    <a:pt x="4123" y="6312"/>
                  </a:lnTo>
                  <a:lnTo>
                    <a:pt x="4329" y="6287"/>
                  </a:lnTo>
                  <a:lnTo>
                    <a:pt x="4509" y="6209"/>
                  </a:lnTo>
                  <a:lnTo>
                    <a:pt x="4715" y="6158"/>
                  </a:lnTo>
                  <a:lnTo>
                    <a:pt x="4895" y="6055"/>
                  </a:lnTo>
                  <a:lnTo>
                    <a:pt x="5076" y="5952"/>
                  </a:lnTo>
                  <a:lnTo>
                    <a:pt x="5256" y="5849"/>
                  </a:lnTo>
                  <a:lnTo>
                    <a:pt x="5411" y="5720"/>
                  </a:lnTo>
                  <a:close/>
                  <a:moveTo>
                    <a:pt x="3685" y="0"/>
                  </a:moveTo>
                  <a:lnTo>
                    <a:pt x="3298" y="26"/>
                  </a:lnTo>
                  <a:lnTo>
                    <a:pt x="2937" y="78"/>
                  </a:lnTo>
                  <a:lnTo>
                    <a:pt x="2577" y="155"/>
                  </a:lnTo>
                  <a:lnTo>
                    <a:pt x="2242" y="284"/>
                  </a:lnTo>
                  <a:lnTo>
                    <a:pt x="1933" y="438"/>
                  </a:lnTo>
                  <a:lnTo>
                    <a:pt x="1623" y="619"/>
                  </a:lnTo>
                  <a:lnTo>
                    <a:pt x="1340" y="825"/>
                  </a:lnTo>
                  <a:lnTo>
                    <a:pt x="1082" y="1082"/>
                  </a:lnTo>
                  <a:lnTo>
                    <a:pt x="850" y="1340"/>
                  </a:lnTo>
                  <a:lnTo>
                    <a:pt x="619" y="1623"/>
                  </a:lnTo>
                  <a:lnTo>
                    <a:pt x="438" y="1907"/>
                  </a:lnTo>
                  <a:lnTo>
                    <a:pt x="284" y="2242"/>
                  </a:lnTo>
                  <a:lnTo>
                    <a:pt x="155" y="2577"/>
                  </a:lnTo>
                  <a:lnTo>
                    <a:pt x="78" y="2937"/>
                  </a:lnTo>
                  <a:lnTo>
                    <a:pt x="26" y="3298"/>
                  </a:lnTo>
                  <a:lnTo>
                    <a:pt x="0" y="3659"/>
                  </a:lnTo>
                  <a:lnTo>
                    <a:pt x="26" y="4045"/>
                  </a:lnTo>
                  <a:lnTo>
                    <a:pt x="78" y="4406"/>
                  </a:lnTo>
                  <a:lnTo>
                    <a:pt x="155" y="4767"/>
                  </a:lnTo>
                  <a:lnTo>
                    <a:pt x="284" y="5102"/>
                  </a:lnTo>
                  <a:lnTo>
                    <a:pt x="438" y="5411"/>
                  </a:lnTo>
                  <a:lnTo>
                    <a:pt x="619" y="5720"/>
                  </a:lnTo>
                  <a:lnTo>
                    <a:pt x="850" y="6003"/>
                  </a:lnTo>
                  <a:lnTo>
                    <a:pt x="1082" y="6261"/>
                  </a:lnTo>
                  <a:lnTo>
                    <a:pt x="1340" y="6493"/>
                  </a:lnTo>
                  <a:lnTo>
                    <a:pt x="1623" y="6725"/>
                  </a:lnTo>
                  <a:lnTo>
                    <a:pt x="1933" y="6905"/>
                  </a:lnTo>
                  <a:lnTo>
                    <a:pt x="2242" y="7060"/>
                  </a:lnTo>
                  <a:lnTo>
                    <a:pt x="2577" y="7163"/>
                  </a:lnTo>
                  <a:lnTo>
                    <a:pt x="2937" y="7266"/>
                  </a:lnTo>
                  <a:lnTo>
                    <a:pt x="3298" y="7317"/>
                  </a:lnTo>
                  <a:lnTo>
                    <a:pt x="3685" y="7343"/>
                  </a:lnTo>
                  <a:lnTo>
                    <a:pt x="4045" y="7317"/>
                  </a:lnTo>
                  <a:lnTo>
                    <a:pt x="4406" y="7266"/>
                  </a:lnTo>
                  <a:lnTo>
                    <a:pt x="4767" y="7163"/>
                  </a:lnTo>
                  <a:lnTo>
                    <a:pt x="5102" y="7060"/>
                  </a:lnTo>
                  <a:lnTo>
                    <a:pt x="5436" y="6905"/>
                  </a:lnTo>
                  <a:lnTo>
                    <a:pt x="5720" y="6725"/>
                  </a:lnTo>
                  <a:lnTo>
                    <a:pt x="6003" y="6493"/>
                  </a:lnTo>
                  <a:lnTo>
                    <a:pt x="6261" y="6261"/>
                  </a:lnTo>
                  <a:lnTo>
                    <a:pt x="6519" y="6003"/>
                  </a:lnTo>
                  <a:lnTo>
                    <a:pt x="6725" y="5720"/>
                  </a:lnTo>
                  <a:lnTo>
                    <a:pt x="6905" y="5411"/>
                  </a:lnTo>
                  <a:lnTo>
                    <a:pt x="7060" y="5102"/>
                  </a:lnTo>
                  <a:lnTo>
                    <a:pt x="7188" y="4767"/>
                  </a:lnTo>
                  <a:lnTo>
                    <a:pt x="7266" y="4406"/>
                  </a:lnTo>
                  <a:lnTo>
                    <a:pt x="7317" y="4045"/>
                  </a:lnTo>
                  <a:lnTo>
                    <a:pt x="7343" y="3659"/>
                  </a:lnTo>
                  <a:lnTo>
                    <a:pt x="7317" y="3298"/>
                  </a:lnTo>
                  <a:lnTo>
                    <a:pt x="7266" y="2937"/>
                  </a:lnTo>
                  <a:lnTo>
                    <a:pt x="7188" y="2577"/>
                  </a:lnTo>
                  <a:lnTo>
                    <a:pt x="7060" y="2242"/>
                  </a:lnTo>
                  <a:lnTo>
                    <a:pt x="6905" y="1907"/>
                  </a:lnTo>
                  <a:lnTo>
                    <a:pt x="6725" y="1623"/>
                  </a:lnTo>
                  <a:lnTo>
                    <a:pt x="6519" y="1340"/>
                  </a:lnTo>
                  <a:lnTo>
                    <a:pt x="6261" y="1082"/>
                  </a:lnTo>
                  <a:lnTo>
                    <a:pt x="6003" y="825"/>
                  </a:lnTo>
                  <a:lnTo>
                    <a:pt x="5720" y="619"/>
                  </a:lnTo>
                  <a:lnTo>
                    <a:pt x="5436" y="438"/>
                  </a:lnTo>
                  <a:lnTo>
                    <a:pt x="5102" y="284"/>
                  </a:lnTo>
                  <a:lnTo>
                    <a:pt x="4767" y="155"/>
                  </a:lnTo>
                  <a:lnTo>
                    <a:pt x="4406" y="78"/>
                  </a:lnTo>
                  <a:lnTo>
                    <a:pt x="4045" y="26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7801875" y="-563750"/>
              <a:ext cx="40600" cy="85050"/>
            </a:xfrm>
            <a:custGeom>
              <a:avLst/>
              <a:gdLst/>
              <a:ahLst/>
              <a:cxnLst/>
              <a:rect l="l" t="t" r="r" b="b"/>
              <a:pathLst>
                <a:path w="1624" h="3402" extrusionOk="0">
                  <a:moveTo>
                    <a:pt x="825" y="0"/>
                  </a:moveTo>
                  <a:lnTo>
                    <a:pt x="721" y="26"/>
                  </a:lnTo>
                  <a:lnTo>
                    <a:pt x="644" y="78"/>
                  </a:lnTo>
                  <a:lnTo>
                    <a:pt x="618" y="155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87"/>
                  </a:lnTo>
                  <a:lnTo>
                    <a:pt x="361" y="438"/>
                  </a:lnTo>
                  <a:lnTo>
                    <a:pt x="258" y="516"/>
                  </a:lnTo>
                  <a:lnTo>
                    <a:pt x="180" y="619"/>
                  </a:lnTo>
                  <a:lnTo>
                    <a:pt x="103" y="722"/>
                  </a:lnTo>
                  <a:lnTo>
                    <a:pt x="52" y="851"/>
                  </a:lnTo>
                  <a:lnTo>
                    <a:pt x="0" y="979"/>
                  </a:lnTo>
                  <a:lnTo>
                    <a:pt x="0" y="1108"/>
                  </a:lnTo>
                  <a:lnTo>
                    <a:pt x="26" y="1289"/>
                  </a:lnTo>
                  <a:lnTo>
                    <a:pt x="52" y="1443"/>
                  </a:lnTo>
                  <a:lnTo>
                    <a:pt x="129" y="1572"/>
                  </a:lnTo>
                  <a:lnTo>
                    <a:pt x="232" y="1701"/>
                  </a:lnTo>
                  <a:lnTo>
                    <a:pt x="361" y="1804"/>
                  </a:lnTo>
                  <a:lnTo>
                    <a:pt x="490" y="1881"/>
                  </a:lnTo>
                  <a:lnTo>
                    <a:pt x="644" y="1907"/>
                  </a:lnTo>
                  <a:lnTo>
                    <a:pt x="825" y="1933"/>
                  </a:lnTo>
                  <a:lnTo>
                    <a:pt x="953" y="1958"/>
                  </a:lnTo>
                  <a:lnTo>
                    <a:pt x="1082" y="2036"/>
                  </a:lnTo>
                  <a:lnTo>
                    <a:pt x="1159" y="2164"/>
                  </a:lnTo>
                  <a:lnTo>
                    <a:pt x="1185" y="2293"/>
                  </a:lnTo>
                  <a:lnTo>
                    <a:pt x="1159" y="2448"/>
                  </a:lnTo>
                  <a:lnTo>
                    <a:pt x="1082" y="2551"/>
                  </a:lnTo>
                  <a:lnTo>
                    <a:pt x="953" y="2628"/>
                  </a:lnTo>
                  <a:lnTo>
                    <a:pt x="825" y="2680"/>
                  </a:lnTo>
                  <a:lnTo>
                    <a:pt x="670" y="2628"/>
                  </a:lnTo>
                  <a:lnTo>
                    <a:pt x="567" y="2551"/>
                  </a:lnTo>
                  <a:lnTo>
                    <a:pt x="464" y="2448"/>
                  </a:lnTo>
                  <a:lnTo>
                    <a:pt x="438" y="2293"/>
                  </a:lnTo>
                  <a:lnTo>
                    <a:pt x="438" y="2216"/>
                  </a:lnTo>
                  <a:lnTo>
                    <a:pt x="387" y="2139"/>
                  </a:lnTo>
                  <a:lnTo>
                    <a:pt x="309" y="2087"/>
                  </a:lnTo>
                  <a:lnTo>
                    <a:pt x="129" y="2087"/>
                  </a:lnTo>
                  <a:lnTo>
                    <a:pt x="77" y="2139"/>
                  </a:lnTo>
                  <a:lnTo>
                    <a:pt x="26" y="2216"/>
                  </a:lnTo>
                  <a:lnTo>
                    <a:pt x="0" y="2293"/>
                  </a:lnTo>
                  <a:lnTo>
                    <a:pt x="0" y="2448"/>
                  </a:lnTo>
                  <a:lnTo>
                    <a:pt x="52" y="2577"/>
                  </a:lnTo>
                  <a:lnTo>
                    <a:pt x="103" y="2680"/>
                  </a:lnTo>
                  <a:lnTo>
                    <a:pt x="180" y="2809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4" y="3040"/>
                  </a:lnTo>
                  <a:lnTo>
                    <a:pt x="593" y="3092"/>
                  </a:lnTo>
                  <a:lnTo>
                    <a:pt x="593" y="3195"/>
                  </a:lnTo>
                  <a:lnTo>
                    <a:pt x="618" y="3272"/>
                  </a:lnTo>
                  <a:lnTo>
                    <a:pt x="644" y="3350"/>
                  </a:lnTo>
                  <a:lnTo>
                    <a:pt x="721" y="3401"/>
                  </a:lnTo>
                  <a:lnTo>
                    <a:pt x="902" y="3401"/>
                  </a:lnTo>
                  <a:lnTo>
                    <a:pt x="979" y="3350"/>
                  </a:lnTo>
                  <a:lnTo>
                    <a:pt x="1031" y="3272"/>
                  </a:lnTo>
                  <a:lnTo>
                    <a:pt x="1031" y="3195"/>
                  </a:lnTo>
                  <a:lnTo>
                    <a:pt x="1031" y="3092"/>
                  </a:lnTo>
                  <a:lnTo>
                    <a:pt x="1159" y="3040"/>
                  </a:lnTo>
                  <a:lnTo>
                    <a:pt x="1263" y="2963"/>
                  </a:lnTo>
                  <a:lnTo>
                    <a:pt x="1366" y="2886"/>
                  </a:lnTo>
                  <a:lnTo>
                    <a:pt x="1469" y="2809"/>
                  </a:lnTo>
                  <a:lnTo>
                    <a:pt x="1520" y="2680"/>
                  </a:lnTo>
                  <a:lnTo>
                    <a:pt x="1572" y="2577"/>
                  </a:lnTo>
                  <a:lnTo>
                    <a:pt x="1623" y="2448"/>
                  </a:lnTo>
                  <a:lnTo>
                    <a:pt x="1623" y="2293"/>
                  </a:lnTo>
                  <a:lnTo>
                    <a:pt x="1623" y="2139"/>
                  </a:lnTo>
                  <a:lnTo>
                    <a:pt x="1572" y="1984"/>
                  </a:lnTo>
                  <a:lnTo>
                    <a:pt x="1494" y="1855"/>
                  </a:lnTo>
                  <a:lnTo>
                    <a:pt x="1391" y="1727"/>
                  </a:lnTo>
                  <a:lnTo>
                    <a:pt x="1263" y="1623"/>
                  </a:lnTo>
                  <a:lnTo>
                    <a:pt x="1134" y="1546"/>
                  </a:lnTo>
                  <a:lnTo>
                    <a:pt x="979" y="1495"/>
                  </a:lnTo>
                  <a:lnTo>
                    <a:pt x="825" y="1495"/>
                  </a:lnTo>
                  <a:lnTo>
                    <a:pt x="670" y="1469"/>
                  </a:lnTo>
                  <a:lnTo>
                    <a:pt x="567" y="1392"/>
                  </a:lnTo>
                  <a:lnTo>
                    <a:pt x="464" y="1263"/>
                  </a:lnTo>
                  <a:lnTo>
                    <a:pt x="438" y="1108"/>
                  </a:lnTo>
                  <a:lnTo>
                    <a:pt x="464" y="979"/>
                  </a:lnTo>
                  <a:lnTo>
                    <a:pt x="567" y="851"/>
                  </a:lnTo>
                  <a:lnTo>
                    <a:pt x="670" y="773"/>
                  </a:lnTo>
                  <a:lnTo>
                    <a:pt x="825" y="747"/>
                  </a:lnTo>
                  <a:lnTo>
                    <a:pt x="953" y="773"/>
                  </a:lnTo>
                  <a:lnTo>
                    <a:pt x="1082" y="851"/>
                  </a:lnTo>
                  <a:lnTo>
                    <a:pt x="1159" y="979"/>
                  </a:lnTo>
                  <a:lnTo>
                    <a:pt x="1185" y="1108"/>
                  </a:lnTo>
                  <a:lnTo>
                    <a:pt x="1211" y="1211"/>
                  </a:lnTo>
                  <a:lnTo>
                    <a:pt x="1237" y="1289"/>
                  </a:lnTo>
                  <a:lnTo>
                    <a:pt x="1314" y="1314"/>
                  </a:lnTo>
                  <a:lnTo>
                    <a:pt x="1417" y="1340"/>
                  </a:lnTo>
                  <a:lnTo>
                    <a:pt x="1494" y="1314"/>
                  </a:lnTo>
                  <a:lnTo>
                    <a:pt x="1572" y="1289"/>
                  </a:lnTo>
                  <a:lnTo>
                    <a:pt x="1623" y="1211"/>
                  </a:lnTo>
                  <a:lnTo>
                    <a:pt x="1623" y="1108"/>
                  </a:lnTo>
                  <a:lnTo>
                    <a:pt x="1623" y="979"/>
                  </a:lnTo>
                  <a:lnTo>
                    <a:pt x="1572" y="851"/>
                  </a:lnTo>
                  <a:lnTo>
                    <a:pt x="1520" y="722"/>
                  </a:lnTo>
                  <a:lnTo>
                    <a:pt x="1469" y="619"/>
                  </a:lnTo>
                  <a:lnTo>
                    <a:pt x="1366" y="516"/>
                  </a:lnTo>
                  <a:lnTo>
                    <a:pt x="1263" y="438"/>
                  </a:lnTo>
                  <a:lnTo>
                    <a:pt x="1159" y="387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31" y="155"/>
                  </a:lnTo>
                  <a:lnTo>
                    <a:pt x="979" y="78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31"/>
          <p:cNvGrpSpPr/>
          <p:nvPr/>
        </p:nvGrpSpPr>
        <p:grpSpPr>
          <a:xfrm>
            <a:off x="4877985" y="1825320"/>
            <a:ext cx="298695" cy="320054"/>
            <a:chOff x="440350" y="2694850"/>
            <a:chExt cx="356225" cy="380700"/>
          </a:xfrm>
        </p:grpSpPr>
        <p:sp>
          <p:nvSpPr>
            <p:cNvPr id="1143" name="Google Shape;1143;p31"/>
            <p:cNvSpPr/>
            <p:nvPr/>
          </p:nvSpPr>
          <p:spPr>
            <a:xfrm>
              <a:off x="514425" y="2830750"/>
              <a:ext cx="36100" cy="35450"/>
            </a:xfrm>
            <a:custGeom>
              <a:avLst/>
              <a:gdLst/>
              <a:ahLst/>
              <a:cxnLst/>
              <a:rect l="l" t="t" r="r" b="b"/>
              <a:pathLst>
                <a:path w="1444" h="1418" extrusionOk="0">
                  <a:moveTo>
                    <a:pt x="980" y="439"/>
                  </a:moveTo>
                  <a:lnTo>
                    <a:pt x="1006" y="465"/>
                  </a:lnTo>
                  <a:lnTo>
                    <a:pt x="1006" y="954"/>
                  </a:lnTo>
                  <a:lnTo>
                    <a:pt x="980" y="980"/>
                  </a:lnTo>
                  <a:lnTo>
                    <a:pt x="465" y="980"/>
                  </a:lnTo>
                  <a:lnTo>
                    <a:pt x="465" y="954"/>
                  </a:lnTo>
                  <a:lnTo>
                    <a:pt x="465" y="465"/>
                  </a:lnTo>
                  <a:lnTo>
                    <a:pt x="465" y="439"/>
                  </a:lnTo>
                  <a:close/>
                  <a:moveTo>
                    <a:pt x="387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7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27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1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4" y="954"/>
                  </a:lnTo>
                  <a:lnTo>
                    <a:pt x="1444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7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564025" y="2830750"/>
              <a:ext cx="35450" cy="35450"/>
            </a:xfrm>
            <a:custGeom>
              <a:avLst/>
              <a:gdLst/>
              <a:ahLst/>
              <a:cxnLst/>
              <a:rect l="l" t="t" r="r" b="b"/>
              <a:pathLst>
                <a:path w="1418" h="1418" extrusionOk="0">
                  <a:moveTo>
                    <a:pt x="954" y="439"/>
                  </a:moveTo>
                  <a:lnTo>
                    <a:pt x="980" y="465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5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4"/>
                  </a:lnTo>
                  <a:lnTo>
                    <a:pt x="78" y="1212"/>
                  </a:lnTo>
                  <a:lnTo>
                    <a:pt x="129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41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27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612975" y="2830750"/>
              <a:ext cx="36100" cy="35450"/>
            </a:xfrm>
            <a:custGeom>
              <a:avLst/>
              <a:gdLst/>
              <a:ahLst/>
              <a:cxnLst/>
              <a:rect l="l" t="t" r="r" b="b"/>
              <a:pathLst>
                <a:path w="1444" h="1418" extrusionOk="0">
                  <a:moveTo>
                    <a:pt x="980" y="439"/>
                  </a:moveTo>
                  <a:lnTo>
                    <a:pt x="1006" y="465"/>
                  </a:lnTo>
                  <a:lnTo>
                    <a:pt x="1006" y="954"/>
                  </a:lnTo>
                  <a:lnTo>
                    <a:pt x="980" y="980"/>
                  </a:lnTo>
                  <a:lnTo>
                    <a:pt x="464" y="980"/>
                  </a:lnTo>
                  <a:lnTo>
                    <a:pt x="464" y="954"/>
                  </a:lnTo>
                  <a:lnTo>
                    <a:pt x="464" y="465"/>
                  </a:lnTo>
                  <a:lnTo>
                    <a:pt x="464" y="439"/>
                  </a:lnTo>
                  <a:close/>
                  <a:moveTo>
                    <a:pt x="387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26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1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4" y="954"/>
                  </a:lnTo>
                  <a:lnTo>
                    <a:pt x="1444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7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662575" y="2830750"/>
              <a:ext cx="35450" cy="35450"/>
            </a:xfrm>
            <a:custGeom>
              <a:avLst/>
              <a:gdLst/>
              <a:ahLst/>
              <a:cxnLst/>
              <a:rect l="l" t="t" r="r" b="b"/>
              <a:pathLst>
                <a:path w="1418" h="1418" extrusionOk="0">
                  <a:moveTo>
                    <a:pt x="954" y="439"/>
                  </a:moveTo>
                  <a:lnTo>
                    <a:pt x="980" y="465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5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4"/>
                  </a:lnTo>
                  <a:lnTo>
                    <a:pt x="78" y="1212"/>
                  </a:lnTo>
                  <a:lnTo>
                    <a:pt x="129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1" y="1341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1" y="78"/>
                  </a:lnTo>
                  <a:lnTo>
                    <a:pt x="1134" y="27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711525" y="2830750"/>
              <a:ext cx="36100" cy="35450"/>
            </a:xfrm>
            <a:custGeom>
              <a:avLst/>
              <a:gdLst/>
              <a:ahLst/>
              <a:cxnLst/>
              <a:rect l="l" t="t" r="r" b="b"/>
              <a:pathLst>
                <a:path w="1444" h="1418" extrusionOk="0">
                  <a:moveTo>
                    <a:pt x="980" y="439"/>
                  </a:moveTo>
                  <a:lnTo>
                    <a:pt x="1005" y="465"/>
                  </a:lnTo>
                  <a:lnTo>
                    <a:pt x="1005" y="954"/>
                  </a:lnTo>
                  <a:lnTo>
                    <a:pt x="980" y="980"/>
                  </a:lnTo>
                  <a:lnTo>
                    <a:pt x="464" y="980"/>
                  </a:lnTo>
                  <a:lnTo>
                    <a:pt x="464" y="954"/>
                  </a:lnTo>
                  <a:lnTo>
                    <a:pt x="464" y="465"/>
                  </a:lnTo>
                  <a:lnTo>
                    <a:pt x="464" y="439"/>
                  </a:lnTo>
                  <a:close/>
                  <a:moveTo>
                    <a:pt x="387" y="1"/>
                  </a:moveTo>
                  <a:lnTo>
                    <a:pt x="284" y="27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61"/>
                  </a:lnTo>
                  <a:lnTo>
                    <a:pt x="1" y="465"/>
                  </a:lnTo>
                  <a:lnTo>
                    <a:pt x="1" y="954"/>
                  </a:lnTo>
                  <a:lnTo>
                    <a:pt x="26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1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1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3" y="954"/>
                  </a:lnTo>
                  <a:lnTo>
                    <a:pt x="1443" y="465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7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465475" y="2879700"/>
              <a:ext cx="35450" cy="36100"/>
            </a:xfrm>
            <a:custGeom>
              <a:avLst/>
              <a:gdLst/>
              <a:ahLst/>
              <a:cxnLst/>
              <a:rect l="l" t="t" r="r" b="b"/>
              <a:pathLst>
                <a:path w="1418" h="1444" extrusionOk="0">
                  <a:moveTo>
                    <a:pt x="980" y="465"/>
                  </a:moveTo>
                  <a:lnTo>
                    <a:pt x="980" y="980"/>
                  </a:lnTo>
                  <a:lnTo>
                    <a:pt x="439" y="980"/>
                  </a:lnTo>
                  <a:lnTo>
                    <a:pt x="439" y="465"/>
                  </a:lnTo>
                  <a:close/>
                  <a:moveTo>
                    <a:pt x="464" y="1"/>
                  </a:moveTo>
                  <a:lnTo>
                    <a:pt x="361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30" y="130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1" y="1083"/>
                  </a:lnTo>
                  <a:lnTo>
                    <a:pt x="27" y="1160"/>
                  </a:lnTo>
                  <a:lnTo>
                    <a:pt x="78" y="1238"/>
                  </a:lnTo>
                  <a:lnTo>
                    <a:pt x="130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464" y="1444"/>
                  </a:lnTo>
                  <a:lnTo>
                    <a:pt x="954" y="1444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66"/>
                  </a:lnTo>
                  <a:lnTo>
                    <a:pt x="1289" y="1315"/>
                  </a:lnTo>
                  <a:lnTo>
                    <a:pt x="1340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18" y="980"/>
                  </a:lnTo>
                  <a:lnTo>
                    <a:pt x="1418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52"/>
                  </a:lnTo>
                  <a:lnTo>
                    <a:pt x="1057" y="27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514425" y="2879700"/>
              <a:ext cx="36100" cy="36100"/>
            </a:xfrm>
            <a:custGeom>
              <a:avLst/>
              <a:gdLst/>
              <a:ahLst/>
              <a:cxnLst/>
              <a:rect l="l" t="t" r="r" b="b"/>
              <a:pathLst>
                <a:path w="1444" h="1444" extrusionOk="0">
                  <a:moveTo>
                    <a:pt x="1006" y="465"/>
                  </a:moveTo>
                  <a:lnTo>
                    <a:pt x="1006" y="980"/>
                  </a:lnTo>
                  <a:lnTo>
                    <a:pt x="465" y="980"/>
                  </a:lnTo>
                  <a:lnTo>
                    <a:pt x="465" y="465"/>
                  </a:lnTo>
                  <a:close/>
                  <a:moveTo>
                    <a:pt x="465" y="1"/>
                  </a:moveTo>
                  <a:lnTo>
                    <a:pt x="387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7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27" y="1083"/>
                  </a:lnTo>
                  <a:lnTo>
                    <a:pt x="52" y="1160"/>
                  </a:lnTo>
                  <a:lnTo>
                    <a:pt x="78" y="1238"/>
                  </a:lnTo>
                  <a:lnTo>
                    <a:pt x="155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465" y="1444"/>
                  </a:lnTo>
                  <a:lnTo>
                    <a:pt x="980" y="1444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66"/>
                  </a:lnTo>
                  <a:lnTo>
                    <a:pt x="1315" y="1315"/>
                  </a:lnTo>
                  <a:lnTo>
                    <a:pt x="1366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44" y="980"/>
                  </a:lnTo>
                  <a:lnTo>
                    <a:pt x="1444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52"/>
                  </a:lnTo>
                  <a:lnTo>
                    <a:pt x="1083" y="27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564025" y="2879700"/>
              <a:ext cx="35450" cy="36100"/>
            </a:xfrm>
            <a:custGeom>
              <a:avLst/>
              <a:gdLst/>
              <a:ahLst/>
              <a:cxnLst/>
              <a:rect l="l" t="t" r="r" b="b"/>
              <a:pathLst>
                <a:path w="1418" h="1444" extrusionOk="0">
                  <a:moveTo>
                    <a:pt x="980" y="465"/>
                  </a:moveTo>
                  <a:lnTo>
                    <a:pt x="980" y="980"/>
                  </a:lnTo>
                  <a:lnTo>
                    <a:pt x="439" y="980"/>
                  </a:lnTo>
                  <a:lnTo>
                    <a:pt x="439" y="465"/>
                  </a:lnTo>
                  <a:close/>
                  <a:moveTo>
                    <a:pt x="464" y="1"/>
                  </a:moveTo>
                  <a:lnTo>
                    <a:pt x="361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1" y="1083"/>
                  </a:lnTo>
                  <a:lnTo>
                    <a:pt x="26" y="1160"/>
                  </a:lnTo>
                  <a:lnTo>
                    <a:pt x="78" y="1238"/>
                  </a:lnTo>
                  <a:lnTo>
                    <a:pt x="129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464" y="1444"/>
                  </a:lnTo>
                  <a:lnTo>
                    <a:pt x="954" y="1444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66"/>
                  </a:lnTo>
                  <a:lnTo>
                    <a:pt x="1289" y="1315"/>
                  </a:lnTo>
                  <a:lnTo>
                    <a:pt x="1340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18" y="980"/>
                  </a:lnTo>
                  <a:lnTo>
                    <a:pt x="1418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52"/>
                  </a:lnTo>
                  <a:lnTo>
                    <a:pt x="1057" y="27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1"/>
            <p:cNvSpPr/>
            <p:nvPr/>
          </p:nvSpPr>
          <p:spPr>
            <a:xfrm>
              <a:off x="465475" y="2929300"/>
              <a:ext cx="35450" cy="35450"/>
            </a:xfrm>
            <a:custGeom>
              <a:avLst/>
              <a:gdLst/>
              <a:ahLst/>
              <a:cxnLst/>
              <a:rect l="l" t="t" r="r" b="b"/>
              <a:pathLst>
                <a:path w="1418" h="1418" extrusionOk="0">
                  <a:moveTo>
                    <a:pt x="954" y="439"/>
                  </a:moveTo>
                  <a:lnTo>
                    <a:pt x="980" y="464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4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30" y="130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7" y="1134"/>
                  </a:lnTo>
                  <a:lnTo>
                    <a:pt x="78" y="1212"/>
                  </a:lnTo>
                  <a:lnTo>
                    <a:pt x="130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40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26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1"/>
            <p:cNvSpPr/>
            <p:nvPr/>
          </p:nvSpPr>
          <p:spPr>
            <a:xfrm>
              <a:off x="514425" y="2929300"/>
              <a:ext cx="36100" cy="35450"/>
            </a:xfrm>
            <a:custGeom>
              <a:avLst/>
              <a:gdLst/>
              <a:ahLst/>
              <a:cxnLst/>
              <a:rect l="l" t="t" r="r" b="b"/>
              <a:pathLst>
                <a:path w="1444" h="1418" extrusionOk="0">
                  <a:moveTo>
                    <a:pt x="980" y="439"/>
                  </a:moveTo>
                  <a:lnTo>
                    <a:pt x="1006" y="464"/>
                  </a:lnTo>
                  <a:lnTo>
                    <a:pt x="1006" y="954"/>
                  </a:lnTo>
                  <a:lnTo>
                    <a:pt x="980" y="980"/>
                  </a:lnTo>
                  <a:lnTo>
                    <a:pt x="465" y="980"/>
                  </a:lnTo>
                  <a:lnTo>
                    <a:pt x="465" y="954"/>
                  </a:lnTo>
                  <a:lnTo>
                    <a:pt x="465" y="464"/>
                  </a:lnTo>
                  <a:lnTo>
                    <a:pt x="465" y="439"/>
                  </a:lnTo>
                  <a:close/>
                  <a:moveTo>
                    <a:pt x="387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7" y="361"/>
                  </a:lnTo>
                  <a:lnTo>
                    <a:pt x="1" y="464"/>
                  </a:lnTo>
                  <a:lnTo>
                    <a:pt x="1" y="954"/>
                  </a:lnTo>
                  <a:lnTo>
                    <a:pt x="27" y="1057"/>
                  </a:lnTo>
                  <a:lnTo>
                    <a:pt x="52" y="1134"/>
                  </a:lnTo>
                  <a:lnTo>
                    <a:pt x="78" y="1212"/>
                  </a:lnTo>
                  <a:lnTo>
                    <a:pt x="155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40"/>
                  </a:lnTo>
                  <a:lnTo>
                    <a:pt x="1315" y="1289"/>
                  </a:lnTo>
                  <a:lnTo>
                    <a:pt x="1366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44" y="954"/>
                  </a:lnTo>
                  <a:lnTo>
                    <a:pt x="1444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26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564025" y="2929300"/>
              <a:ext cx="35450" cy="35450"/>
            </a:xfrm>
            <a:custGeom>
              <a:avLst/>
              <a:gdLst/>
              <a:ahLst/>
              <a:cxnLst/>
              <a:rect l="l" t="t" r="r" b="b"/>
              <a:pathLst>
                <a:path w="1418" h="1418" extrusionOk="0">
                  <a:moveTo>
                    <a:pt x="954" y="439"/>
                  </a:moveTo>
                  <a:lnTo>
                    <a:pt x="980" y="464"/>
                  </a:lnTo>
                  <a:lnTo>
                    <a:pt x="980" y="954"/>
                  </a:lnTo>
                  <a:lnTo>
                    <a:pt x="954" y="980"/>
                  </a:lnTo>
                  <a:lnTo>
                    <a:pt x="464" y="980"/>
                  </a:lnTo>
                  <a:lnTo>
                    <a:pt x="439" y="954"/>
                  </a:lnTo>
                  <a:lnTo>
                    <a:pt x="439" y="464"/>
                  </a:lnTo>
                  <a:lnTo>
                    <a:pt x="464" y="439"/>
                  </a:lnTo>
                  <a:close/>
                  <a:moveTo>
                    <a:pt x="361" y="1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954"/>
                  </a:lnTo>
                  <a:lnTo>
                    <a:pt x="1" y="1057"/>
                  </a:lnTo>
                  <a:lnTo>
                    <a:pt x="26" y="1134"/>
                  </a:lnTo>
                  <a:lnTo>
                    <a:pt x="78" y="1212"/>
                  </a:lnTo>
                  <a:lnTo>
                    <a:pt x="129" y="1289"/>
                  </a:lnTo>
                  <a:lnTo>
                    <a:pt x="207" y="1340"/>
                  </a:lnTo>
                  <a:lnTo>
                    <a:pt x="284" y="1392"/>
                  </a:lnTo>
                  <a:lnTo>
                    <a:pt x="361" y="1418"/>
                  </a:lnTo>
                  <a:lnTo>
                    <a:pt x="1057" y="1418"/>
                  </a:lnTo>
                  <a:lnTo>
                    <a:pt x="1134" y="1392"/>
                  </a:lnTo>
                  <a:lnTo>
                    <a:pt x="1212" y="1340"/>
                  </a:lnTo>
                  <a:lnTo>
                    <a:pt x="1289" y="1289"/>
                  </a:lnTo>
                  <a:lnTo>
                    <a:pt x="1340" y="1212"/>
                  </a:lnTo>
                  <a:lnTo>
                    <a:pt x="1392" y="1134"/>
                  </a:lnTo>
                  <a:lnTo>
                    <a:pt x="1418" y="1057"/>
                  </a:lnTo>
                  <a:lnTo>
                    <a:pt x="1418" y="954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26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612975" y="2879700"/>
              <a:ext cx="36100" cy="36100"/>
            </a:xfrm>
            <a:custGeom>
              <a:avLst/>
              <a:gdLst/>
              <a:ahLst/>
              <a:cxnLst/>
              <a:rect l="l" t="t" r="r" b="b"/>
              <a:pathLst>
                <a:path w="1444" h="1444" extrusionOk="0">
                  <a:moveTo>
                    <a:pt x="1006" y="465"/>
                  </a:moveTo>
                  <a:lnTo>
                    <a:pt x="1006" y="980"/>
                  </a:lnTo>
                  <a:lnTo>
                    <a:pt x="464" y="980"/>
                  </a:lnTo>
                  <a:lnTo>
                    <a:pt x="464" y="465"/>
                  </a:lnTo>
                  <a:close/>
                  <a:moveTo>
                    <a:pt x="464" y="1"/>
                  </a:moveTo>
                  <a:lnTo>
                    <a:pt x="387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55" y="130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26" y="1083"/>
                  </a:lnTo>
                  <a:lnTo>
                    <a:pt x="52" y="1160"/>
                  </a:lnTo>
                  <a:lnTo>
                    <a:pt x="78" y="1238"/>
                  </a:lnTo>
                  <a:lnTo>
                    <a:pt x="155" y="1315"/>
                  </a:lnTo>
                  <a:lnTo>
                    <a:pt x="207" y="1366"/>
                  </a:lnTo>
                  <a:lnTo>
                    <a:pt x="284" y="1392"/>
                  </a:lnTo>
                  <a:lnTo>
                    <a:pt x="387" y="1418"/>
                  </a:lnTo>
                  <a:lnTo>
                    <a:pt x="464" y="1444"/>
                  </a:lnTo>
                  <a:lnTo>
                    <a:pt x="980" y="1444"/>
                  </a:lnTo>
                  <a:lnTo>
                    <a:pt x="1083" y="1418"/>
                  </a:lnTo>
                  <a:lnTo>
                    <a:pt x="1160" y="1392"/>
                  </a:lnTo>
                  <a:lnTo>
                    <a:pt x="1237" y="1366"/>
                  </a:lnTo>
                  <a:lnTo>
                    <a:pt x="1315" y="1315"/>
                  </a:lnTo>
                  <a:lnTo>
                    <a:pt x="1366" y="1238"/>
                  </a:lnTo>
                  <a:lnTo>
                    <a:pt x="1392" y="1160"/>
                  </a:lnTo>
                  <a:lnTo>
                    <a:pt x="1418" y="1083"/>
                  </a:lnTo>
                  <a:lnTo>
                    <a:pt x="1444" y="980"/>
                  </a:lnTo>
                  <a:lnTo>
                    <a:pt x="1444" y="465"/>
                  </a:lnTo>
                  <a:lnTo>
                    <a:pt x="1418" y="387"/>
                  </a:lnTo>
                  <a:lnTo>
                    <a:pt x="1392" y="284"/>
                  </a:lnTo>
                  <a:lnTo>
                    <a:pt x="1366" y="207"/>
                  </a:lnTo>
                  <a:lnTo>
                    <a:pt x="1315" y="130"/>
                  </a:lnTo>
                  <a:lnTo>
                    <a:pt x="1237" y="78"/>
                  </a:lnTo>
                  <a:lnTo>
                    <a:pt x="1160" y="52"/>
                  </a:lnTo>
                  <a:lnTo>
                    <a:pt x="1083" y="27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440350" y="2694850"/>
              <a:ext cx="356225" cy="380700"/>
            </a:xfrm>
            <a:custGeom>
              <a:avLst/>
              <a:gdLst/>
              <a:ahLst/>
              <a:cxnLst/>
              <a:rect l="l" t="t" r="r" b="b"/>
              <a:pathLst>
                <a:path w="14249" h="15228" extrusionOk="0">
                  <a:moveTo>
                    <a:pt x="3891" y="464"/>
                  </a:moveTo>
                  <a:lnTo>
                    <a:pt x="3969" y="490"/>
                  </a:lnTo>
                  <a:lnTo>
                    <a:pt x="4097" y="567"/>
                  </a:lnTo>
                  <a:lnTo>
                    <a:pt x="4175" y="696"/>
                  </a:lnTo>
                  <a:lnTo>
                    <a:pt x="4200" y="774"/>
                  </a:lnTo>
                  <a:lnTo>
                    <a:pt x="4200" y="851"/>
                  </a:lnTo>
                  <a:lnTo>
                    <a:pt x="4200" y="2087"/>
                  </a:lnTo>
                  <a:lnTo>
                    <a:pt x="4200" y="2165"/>
                  </a:lnTo>
                  <a:lnTo>
                    <a:pt x="4175" y="2242"/>
                  </a:lnTo>
                  <a:lnTo>
                    <a:pt x="4097" y="2345"/>
                  </a:lnTo>
                  <a:lnTo>
                    <a:pt x="3969" y="2448"/>
                  </a:lnTo>
                  <a:lnTo>
                    <a:pt x="3891" y="2474"/>
                  </a:lnTo>
                  <a:lnTo>
                    <a:pt x="3737" y="2474"/>
                  </a:lnTo>
                  <a:lnTo>
                    <a:pt x="3659" y="2448"/>
                  </a:lnTo>
                  <a:lnTo>
                    <a:pt x="3531" y="2345"/>
                  </a:lnTo>
                  <a:lnTo>
                    <a:pt x="3453" y="2242"/>
                  </a:lnTo>
                  <a:lnTo>
                    <a:pt x="3428" y="2165"/>
                  </a:lnTo>
                  <a:lnTo>
                    <a:pt x="3428" y="2087"/>
                  </a:lnTo>
                  <a:lnTo>
                    <a:pt x="3428" y="851"/>
                  </a:lnTo>
                  <a:lnTo>
                    <a:pt x="3428" y="774"/>
                  </a:lnTo>
                  <a:lnTo>
                    <a:pt x="3453" y="696"/>
                  </a:lnTo>
                  <a:lnTo>
                    <a:pt x="3531" y="567"/>
                  </a:lnTo>
                  <a:lnTo>
                    <a:pt x="3659" y="490"/>
                  </a:lnTo>
                  <a:lnTo>
                    <a:pt x="3737" y="464"/>
                  </a:lnTo>
                  <a:close/>
                  <a:moveTo>
                    <a:pt x="9559" y="464"/>
                  </a:moveTo>
                  <a:lnTo>
                    <a:pt x="9637" y="490"/>
                  </a:lnTo>
                  <a:lnTo>
                    <a:pt x="9766" y="567"/>
                  </a:lnTo>
                  <a:lnTo>
                    <a:pt x="9843" y="696"/>
                  </a:lnTo>
                  <a:lnTo>
                    <a:pt x="9869" y="774"/>
                  </a:lnTo>
                  <a:lnTo>
                    <a:pt x="9869" y="851"/>
                  </a:lnTo>
                  <a:lnTo>
                    <a:pt x="9869" y="2087"/>
                  </a:lnTo>
                  <a:lnTo>
                    <a:pt x="9869" y="2165"/>
                  </a:lnTo>
                  <a:lnTo>
                    <a:pt x="9843" y="2242"/>
                  </a:lnTo>
                  <a:lnTo>
                    <a:pt x="9766" y="2345"/>
                  </a:lnTo>
                  <a:lnTo>
                    <a:pt x="9637" y="2448"/>
                  </a:lnTo>
                  <a:lnTo>
                    <a:pt x="9559" y="2474"/>
                  </a:lnTo>
                  <a:lnTo>
                    <a:pt x="9405" y="2474"/>
                  </a:lnTo>
                  <a:lnTo>
                    <a:pt x="9328" y="2448"/>
                  </a:lnTo>
                  <a:lnTo>
                    <a:pt x="9199" y="2345"/>
                  </a:lnTo>
                  <a:lnTo>
                    <a:pt x="9121" y="2242"/>
                  </a:lnTo>
                  <a:lnTo>
                    <a:pt x="9096" y="2165"/>
                  </a:lnTo>
                  <a:lnTo>
                    <a:pt x="9096" y="2087"/>
                  </a:lnTo>
                  <a:lnTo>
                    <a:pt x="9096" y="851"/>
                  </a:lnTo>
                  <a:lnTo>
                    <a:pt x="9096" y="774"/>
                  </a:lnTo>
                  <a:lnTo>
                    <a:pt x="9121" y="696"/>
                  </a:lnTo>
                  <a:lnTo>
                    <a:pt x="9199" y="567"/>
                  </a:lnTo>
                  <a:lnTo>
                    <a:pt x="9328" y="490"/>
                  </a:lnTo>
                  <a:lnTo>
                    <a:pt x="9405" y="464"/>
                  </a:lnTo>
                  <a:close/>
                  <a:moveTo>
                    <a:pt x="12831" y="3917"/>
                  </a:moveTo>
                  <a:lnTo>
                    <a:pt x="12831" y="4432"/>
                  </a:lnTo>
                  <a:lnTo>
                    <a:pt x="465" y="4432"/>
                  </a:lnTo>
                  <a:lnTo>
                    <a:pt x="465" y="3917"/>
                  </a:lnTo>
                  <a:close/>
                  <a:moveTo>
                    <a:pt x="9869" y="7859"/>
                  </a:moveTo>
                  <a:lnTo>
                    <a:pt x="9869" y="7962"/>
                  </a:lnTo>
                  <a:lnTo>
                    <a:pt x="9585" y="8039"/>
                  </a:lnTo>
                  <a:lnTo>
                    <a:pt x="9328" y="8116"/>
                  </a:lnTo>
                  <a:lnTo>
                    <a:pt x="9328" y="7859"/>
                  </a:lnTo>
                  <a:close/>
                  <a:moveTo>
                    <a:pt x="11852" y="7859"/>
                  </a:moveTo>
                  <a:lnTo>
                    <a:pt x="11852" y="8116"/>
                  </a:lnTo>
                  <a:lnTo>
                    <a:pt x="11569" y="8039"/>
                  </a:lnTo>
                  <a:lnTo>
                    <a:pt x="11311" y="7962"/>
                  </a:lnTo>
                  <a:lnTo>
                    <a:pt x="11311" y="7859"/>
                  </a:lnTo>
                  <a:close/>
                  <a:moveTo>
                    <a:pt x="10358" y="8348"/>
                  </a:moveTo>
                  <a:lnTo>
                    <a:pt x="10358" y="8889"/>
                  </a:lnTo>
                  <a:lnTo>
                    <a:pt x="10152" y="8915"/>
                  </a:lnTo>
                  <a:lnTo>
                    <a:pt x="9946" y="8966"/>
                  </a:lnTo>
                  <a:lnTo>
                    <a:pt x="9740" y="9018"/>
                  </a:lnTo>
                  <a:lnTo>
                    <a:pt x="9559" y="9095"/>
                  </a:lnTo>
                  <a:lnTo>
                    <a:pt x="9353" y="9173"/>
                  </a:lnTo>
                  <a:lnTo>
                    <a:pt x="9173" y="9276"/>
                  </a:lnTo>
                  <a:lnTo>
                    <a:pt x="9018" y="9379"/>
                  </a:lnTo>
                  <a:lnTo>
                    <a:pt x="8838" y="9508"/>
                  </a:lnTo>
                  <a:lnTo>
                    <a:pt x="8477" y="9121"/>
                  </a:lnTo>
                  <a:lnTo>
                    <a:pt x="8658" y="8966"/>
                  </a:lnTo>
                  <a:lnTo>
                    <a:pt x="8890" y="8838"/>
                  </a:lnTo>
                  <a:lnTo>
                    <a:pt x="9096" y="8709"/>
                  </a:lnTo>
                  <a:lnTo>
                    <a:pt x="9328" y="8580"/>
                  </a:lnTo>
                  <a:lnTo>
                    <a:pt x="9585" y="8503"/>
                  </a:lnTo>
                  <a:lnTo>
                    <a:pt x="9843" y="8425"/>
                  </a:lnTo>
                  <a:lnTo>
                    <a:pt x="10100" y="8374"/>
                  </a:lnTo>
                  <a:lnTo>
                    <a:pt x="10358" y="8348"/>
                  </a:lnTo>
                  <a:close/>
                  <a:moveTo>
                    <a:pt x="10796" y="8348"/>
                  </a:moveTo>
                  <a:lnTo>
                    <a:pt x="11080" y="8374"/>
                  </a:lnTo>
                  <a:lnTo>
                    <a:pt x="11337" y="8425"/>
                  </a:lnTo>
                  <a:lnTo>
                    <a:pt x="11595" y="8503"/>
                  </a:lnTo>
                  <a:lnTo>
                    <a:pt x="11827" y="8580"/>
                  </a:lnTo>
                  <a:lnTo>
                    <a:pt x="12059" y="8709"/>
                  </a:lnTo>
                  <a:lnTo>
                    <a:pt x="12290" y="8838"/>
                  </a:lnTo>
                  <a:lnTo>
                    <a:pt x="12497" y="8966"/>
                  </a:lnTo>
                  <a:lnTo>
                    <a:pt x="12703" y="9121"/>
                  </a:lnTo>
                  <a:lnTo>
                    <a:pt x="12316" y="9508"/>
                  </a:lnTo>
                  <a:lnTo>
                    <a:pt x="12162" y="9379"/>
                  </a:lnTo>
                  <a:lnTo>
                    <a:pt x="11981" y="9276"/>
                  </a:lnTo>
                  <a:lnTo>
                    <a:pt x="11801" y="9173"/>
                  </a:lnTo>
                  <a:lnTo>
                    <a:pt x="11621" y="9095"/>
                  </a:lnTo>
                  <a:lnTo>
                    <a:pt x="11440" y="9018"/>
                  </a:lnTo>
                  <a:lnTo>
                    <a:pt x="11234" y="8966"/>
                  </a:lnTo>
                  <a:lnTo>
                    <a:pt x="11028" y="8915"/>
                  </a:lnTo>
                  <a:lnTo>
                    <a:pt x="10796" y="8889"/>
                  </a:lnTo>
                  <a:lnTo>
                    <a:pt x="10796" y="8348"/>
                  </a:lnTo>
                  <a:close/>
                  <a:moveTo>
                    <a:pt x="8142" y="9456"/>
                  </a:moveTo>
                  <a:lnTo>
                    <a:pt x="8529" y="9842"/>
                  </a:lnTo>
                  <a:lnTo>
                    <a:pt x="8400" y="9997"/>
                  </a:lnTo>
                  <a:lnTo>
                    <a:pt x="8297" y="10152"/>
                  </a:lnTo>
                  <a:lnTo>
                    <a:pt x="8194" y="10332"/>
                  </a:lnTo>
                  <a:lnTo>
                    <a:pt x="8117" y="10538"/>
                  </a:lnTo>
                  <a:lnTo>
                    <a:pt x="8039" y="10718"/>
                  </a:lnTo>
                  <a:lnTo>
                    <a:pt x="7988" y="10925"/>
                  </a:lnTo>
                  <a:lnTo>
                    <a:pt x="7936" y="11131"/>
                  </a:lnTo>
                  <a:lnTo>
                    <a:pt x="7911" y="11337"/>
                  </a:lnTo>
                  <a:lnTo>
                    <a:pt x="7369" y="11337"/>
                  </a:lnTo>
                  <a:lnTo>
                    <a:pt x="7395" y="11079"/>
                  </a:lnTo>
                  <a:lnTo>
                    <a:pt x="7447" y="10821"/>
                  </a:lnTo>
                  <a:lnTo>
                    <a:pt x="7524" y="10564"/>
                  </a:lnTo>
                  <a:lnTo>
                    <a:pt x="7601" y="10306"/>
                  </a:lnTo>
                  <a:lnTo>
                    <a:pt x="7730" y="10074"/>
                  </a:lnTo>
                  <a:lnTo>
                    <a:pt x="7859" y="9868"/>
                  </a:lnTo>
                  <a:lnTo>
                    <a:pt x="7988" y="9636"/>
                  </a:lnTo>
                  <a:lnTo>
                    <a:pt x="8142" y="9456"/>
                  </a:lnTo>
                  <a:close/>
                  <a:moveTo>
                    <a:pt x="13012" y="9456"/>
                  </a:moveTo>
                  <a:lnTo>
                    <a:pt x="13166" y="9636"/>
                  </a:lnTo>
                  <a:lnTo>
                    <a:pt x="13321" y="9868"/>
                  </a:lnTo>
                  <a:lnTo>
                    <a:pt x="13450" y="10074"/>
                  </a:lnTo>
                  <a:lnTo>
                    <a:pt x="13553" y="10306"/>
                  </a:lnTo>
                  <a:lnTo>
                    <a:pt x="13656" y="10564"/>
                  </a:lnTo>
                  <a:lnTo>
                    <a:pt x="13733" y="10821"/>
                  </a:lnTo>
                  <a:lnTo>
                    <a:pt x="13785" y="11079"/>
                  </a:lnTo>
                  <a:lnTo>
                    <a:pt x="13811" y="11337"/>
                  </a:lnTo>
                  <a:lnTo>
                    <a:pt x="13269" y="11337"/>
                  </a:lnTo>
                  <a:lnTo>
                    <a:pt x="13244" y="11131"/>
                  </a:lnTo>
                  <a:lnTo>
                    <a:pt x="13192" y="10925"/>
                  </a:lnTo>
                  <a:lnTo>
                    <a:pt x="13141" y="10718"/>
                  </a:lnTo>
                  <a:lnTo>
                    <a:pt x="13063" y="10538"/>
                  </a:lnTo>
                  <a:lnTo>
                    <a:pt x="12986" y="10332"/>
                  </a:lnTo>
                  <a:lnTo>
                    <a:pt x="12883" y="10152"/>
                  </a:lnTo>
                  <a:lnTo>
                    <a:pt x="12754" y="9997"/>
                  </a:lnTo>
                  <a:lnTo>
                    <a:pt x="12625" y="9842"/>
                  </a:lnTo>
                  <a:lnTo>
                    <a:pt x="13012" y="9456"/>
                  </a:lnTo>
                  <a:close/>
                  <a:moveTo>
                    <a:pt x="12831" y="4896"/>
                  </a:moveTo>
                  <a:lnTo>
                    <a:pt x="12831" y="8657"/>
                  </a:lnTo>
                  <a:lnTo>
                    <a:pt x="12574" y="8477"/>
                  </a:lnTo>
                  <a:lnTo>
                    <a:pt x="12290" y="8322"/>
                  </a:lnTo>
                  <a:lnTo>
                    <a:pt x="12290" y="7859"/>
                  </a:lnTo>
                  <a:lnTo>
                    <a:pt x="12265" y="7781"/>
                  </a:lnTo>
                  <a:lnTo>
                    <a:pt x="12239" y="7678"/>
                  </a:lnTo>
                  <a:lnTo>
                    <a:pt x="12213" y="7601"/>
                  </a:lnTo>
                  <a:lnTo>
                    <a:pt x="12136" y="7549"/>
                  </a:lnTo>
                  <a:lnTo>
                    <a:pt x="12084" y="7472"/>
                  </a:lnTo>
                  <a:lnTo>
                    <a:pt x="12007" y="7446"/>
                  </a:lnTo>
                  <a:lnTo>
                    <a:pt x="11904" y="7421"/>
                  </a:lnTo>
                  <a:lnTo>
                    <a:pt x="11827" y="7395"/>
                  </a:lnTo>
                  <a:lnTo>
                    <a:pt x="11311" y="7395"/>
                  </a:lnTo>
                  <a:lnTo>
                    <a:pt x="11234" y="7421"/>
                  </a:lnTo>
                  <a:lnTo>
                    <a:pt x="11131" y="7446"/>
                  </a:lnTo>
                  <a:lnTo>
                    <a:pt x="11054" y="7472"/>
                  </a:lnTo>
                  <a:lnTo>
                    <a:pt x="11002" y="7549"/>
                  </a:lnTo>
                  <a:lnTo>
                    <a:pt x="10925" y="7601"/>
                  </a:lnTo>
                  <a:lnTo>
                    <a:pt x="10899" y="7678"/>
                  </a:lnTo>
                  <a:lnTo>
                    <a:pt x="10873" y="7781"/>
                  </a:lnTo>
                  <a:lnTo>
                    <a:pt x="10848" y="7859"/>
                  </a:lnTo>
                  <a:lnTo>
                    <a:pt x="10848" y="7910"/>
                  </a:lnTo>
                  <a:lnTo>
                    <a:pt x="10590" y="7884"/>
                  </a:lnTo>
                  <a:lnTo>
                    <a:pt x="10307" y="7910"/>
                  </a:lnTo>
                  <a:lnTo>
                    <a:pt x="10307" y="7859"/>
                  </a:lnTo>
                  <a:lnTo>
                    <a:pt x="10307" y="7781"/>
                  </a:lnTo>
                  <a:lnTo>
                    <a:pt x="10281" y="7678"/>
                  </a:lnTo>
                  <a:lnTo>
                    <a:pt x="10229" y="7601"/>
                  </a:lnTo>
                  <a:lnTo>
                    <a:pt x="10178" y="7549"/>
                  </a:lnTo>
                  <a:lnTo>
                    <a:pt x="10100" y="7472"/>
                  </a:lnTo>
                  <a:lnTo>
                    <a:pt x="10023" y="7446"/>
                  </a:lnTo>
                  <a:lnTo>
                    <a:pt x="9946" y="7421"/>
                  </a:lnTo>
                  <a:lnTo>
                    <a:pt x="9843" y="7395"/>
                  </a:lnTo>
                  <a:lnTo>
                    <a:pt x="9353" y="7395"/>
                  </a:lnTo>
                  <a:lnTo>
                    <a:pt x="9250" y="7421"/>
                  </a:lnTo>
                  <a:lnTo>
                    <a:pt x="9173" y="7446"/>
                  </a:lnTo>
                  <a:lnTo>
                    <a:pt x="9096" y="7472"/>
                  </a:lnTo>
                  <a:lnTo>
                    <a:pt x="9018" y="7549"/>
                  </a:lnTo>
                  <a:lnTo>
                    <a:pt x="8967" y="7601"/>
                  </a:lnTo>
                  <a:lnTo>
                    <a:pt x="8915" y="7678"/>
                  </a:lnTo>
                  <a:lnTo>
                    <a:pt x="8890" y="7781"/>
                  </a:lnTo>
                  <a:lnTo>
                    <a:pt x="8890" y="7859"/>
                  </a:lnTo>
                  <a:lnTo>
                    <a:pt x="8890" y="8322"/>
                  </a:lnTo>
                  <a:lnTo>
                    <a:pt x="8477" y="8554"/>
                  </a:lnTo>
                  <a:lnTo>
                    <a:pt x="8117" y="8838"/>
                  </a:lnTo>
                  <a:lnTo>
                    <a:pt x="7807" y="9173"/>
                  </a:lnTo>
                  <a:lnTo>
                    <a:pt x="7524" y="9559"/>
                  </a:lnTo>
                  <a:lnTo>
                    <a:pt x="7292" y="9971"/>
                  </a:lnTo>
                  <a:lnTo>
                    <a:pt x="7112" y="10383"/>
                  </a:lnTo>
                  <a:lnTo>
                    <a:pt x="7035" y="10615"/>
                  </a:lnTo>
                  <a:lnTo>
                    <a:pt x="6983" y="10847"/>
                  </a:lnTo>
                  <a:lnTo>
                    <a:pt x="6931" y="11105"/>
                  </a:lnTo>
                  <a:lnTo>
                    <a:pt x="6931" y="11337"/>
                  </a:lnTo>
                  <a:lnTo>
                    <a:pt x="3144" y="11337"/>
                  </a:lnTo>
                  <a:lnTo>
                    <a:pt x="3067" y="11363"/>
                  </a:lnTo>
                  <a:lnTo>
                    <a:pt x="2990" y="11414"/>
                  </a:lnTo>
                  <a:lnTo>
                    <a:pt x="2938" y="11491"/>
                  </a:lnTo>
                  <a:lnTo>
                    <a:pt x="2912" y="11569"/>
                  </a:lnTo>
                  <a:lnTo>
                    <a:pt x="2938" y="11646"/>
                  </a:lnTo>
                  <a:lnTo>
                    <a:pt x="2990" y="11723"/>
                  </a:lnTo>
                  <a:lnTo>
                    <a:pt x="3067" y="11775"/>
                  </a:lnTo>
                  <a:lnTo>
                    <a:pt x="3144" y="11801"/>
                  </a:lnTo>
                  <a:lnTo>
                    <a:pt x="6931" y="11801"/>
                  </a:lnTo>
                  <a:lnTo>
                    <a:pt x="6957" y="12058"/>
                  </a:lnTo>
                  <a:lnTo>
                    <a:pt x="6983" y="12316"/>
                  </a:lnTo>
                  <a:lnTo>
                    <a:pt x="1057" y="12316"/>
                  </a:lnTo>
                  <a:lnTo>
                    <a:pt x="928" y="12264"/>
                  </a:lnTo>
                  <a:lnTo>
                    <a:pt x="800" y="12187"/>
                  </a:lnTo>
                  <a:lnTo>
                    <a:pt x="671" y="12110"/>
                  </a:lnTo>
                  <a:lnTo>
                    <a:pt x="594" y="11981"/>
                  </a:lnTo>
                  <a:lnTo>
                    <a:pt x="516" y="11852"/>
                  </a:lnTo>
                  <a:lnTo>
                    <a:pt x="465" y="11723"/>
                  </a:lnTo>
                  <a:lnTo>
                    <a:pt x="465" y="11569"/>
                  </a:lnTo>
                  <a:lnTo>
                    <a:pt x="465" y="11517"/>
                  </a:lnTo>
                  <a:lnTo>
                    <a:pt x="619" y="11620"/>
                  </a:lnTo>
                  <a:lnTo>
                    <a:pt x="800" y="11723"/>
                  </a:lnTo>
                  <a:lnTo>
                    <a:pt x="1006" y="11775"/>
                  </a:lnTo>
                  <a:lnTo>
                    <a:pt x="1212" y="11801"/>
                  </a:lnTo>
                  <a:lnTo>
                    <a:pt x="2242" y="11801"/>
                  </a:lnTo>
                  <a:lnTo>
                    <a:pt x="2345" y="11775"/>
                  </a:lnTo>
                  <a:lnTo>
                    <a:pt x="2423" y="11723"/>
                  </a:lnTo>
                  <a:lnTo>
                    <a:pt x="2449" y="11646"/>
                  </a:lnTo>
                  <a:lnTo>
                    <a:pt x="2474" y="11569"/>
                  </a:lnTo>
                  <a:lnTo>
                    <a:pt x="2449" y="11491"/>
                  </a:lnTo>
                  <a:lnTo>
                    <a:pt x="2423" y="11414"/>
                  </a:lnTo>
                  <a:lnTo>
                    <a:pt x="2345" y="11363"/>
                  </a:lnTo>
                  <a:lnTo>
                    <a:pt x="2242" y="11337"/>
                  </a:lnTo>
                  <a:lnTo>
                    <a:pt x="1057" y="11337"/>
                  </a:lnTo>
                  <a:lnTo>
                    <a:pt x="928" y="11285"/>
                  </a:lnTo>
                  <a:lnTo>
                    <a:pt x="800" y="11208"/>
                  </a:lnTo>
                  <a:lnTo>
                    <a:pt x="671" y="11131"/>
                  </a:lnTo>
                  <a:lnTo>
                    <a:pt x="594" y="11002"/>
                  </a:lnTo>
                  <a:lnTo>
                    <a:pt x="516" y="10873"/>
                  </a:lnTo>
                  <a:lnTo>
                    <a:pt x="465" y="10744"/>
                  </a:lnTo>
                  <a:lnTo>
                    <a:pt x="465" y="10590"/>
                  </a:lnTo>
                  <a:lnTo>
                    <a:pt x="465" y="4896"/>
                  </a:lnTo>
                  <a:close/>
                  <a:moveTo>
                    <a:pt x="7911" y="11801"/>
                  </a:moveTo>
                  <a:lnTo>
                    <a:pt x="7936" y="12007"/>
                  </a:lnTo>
                  <a:lnTo>
                    <a:pt x="7988" y="12213"/>
                  </a:lnTo>
                  <a:lnTo>
                    <a:pt x="8039" y="12419"/>
                  </a:lnTo>
                  <a:lnTo>
                    <a:pt x="8117" y="12599"/>
                  </a:lnTo>
                  <a:lnTo>
                    <a:pt x="8194" y="12780"/>
                  </a:lnTo>
                  <a:lnTo>
                    <a:pt x="8297" y="12960"/>
                  </a:lnTo>
                  <a:lnTo>
                    <a:pt x="8400" y="13140"/>
                  </a:lnTo>
                  <a:lnTo>
                    <a:pt x="8529" y="13295"/>
                  </a:lnTo>
                  <a:lnTo>
                    <a:pt x="8142" y="13681"/>
                  </a:lnTo>
                  <a:lnTo>
                    <a:pt x="7988" y="13475"/>
                  </a:lnTo>
                  <a:lnTo>
                    <a:pt x="7859" y="13269"/>
                  </a:lnTo>
                  <a:lnTo>
                    <a:pt x="7730" y="13037"/>
                  </a:lnTo>
                  <a:lnTo>
                    <a:pt x="7601" y="12805"/>
                  </a:lnTo>
                  <a:lnTo>
                    <a:pt x="7524" y="12573"/>
                  </a:lnTo>
                  <a:lnTo>
                    <a:pt x="7447" y="12316"/>
                  </a:lnTo>
                  <a:lnTo>
                    <a:pt x="7395" y="12058"/>
                  </a:lnTo>
                  <a:lnTo>
                    <a:pt x="7369" y="11801"/>
                  </a:lnTo>
                  <a:close/>
                  <a:moveTo>
                    <a:pt x="13811" y="11801"/>
                  </a:moveTo>
                  <a:lnTo>
                    <a:pt x="13785" y="12058"/>
                  </a:lnTo>
                  <a:lnTo>
                    <a:pt x="13733" y="12316"/>
                  </a:lnTo>
                  <a:lnTo>
                    <a:pt x="13656" y="12573"/>
                  </a:lnTo>
                  <a:lnTo>
                    <a:pt x="13553" y="12805"/>
                  </a:lnTo>
                  <a:lnTo>
                    <a:pt x="13450" y="13037"/>
                  </a:lnTo>
                  <a:lnTo>
                    <a:pt x="13321" y="13269"/>
                  </a:lnTo>
                  <a:lnTo>
                    <a:pt x="13166" y="13475"/>
                  </a:lnTo>
                  <a:lnTo>
                    <a:pt x="13012" y="13681"/>
                  </a:lnTo>
                  <a:lnTo>
                    <a:pt x="12625" y="13295"/>
                  </a:lnTo>
                  <a:lnTo>
                    <a:pt x="12754" y="13140"/>
                  </a:lnTo>
                  <a:lnTo>
                    <a:pt x="12883" y="12960"/>
                  </a:lnTo>
                  <a:lnTo>
                    <a:pt x="12986" y="12780"/>
                  </a:lnTo>
                  <a:lnTo>
                    <a:pt x="13063" y="12599"/>
                  </a:lnTo>
                  <a:lnTo>
                    <a:pt x="13141" y="12419"/>
                  </a:lnTo>
                  <a:lnTo>
                    <a:pt x="13192" y="12213"/>
                  </a:lnTo>
                  <a:lnTo>
                    <a:pt x="13244" y="12007"/>
                  </a:lnTo>
                  <a:lnTo>
                    <a:pt x="13269" y="11801"/>
                  </a:lnTo>
                  <a:close/>
                  <a:moveTo>
                    <a:pt x="10822" y="9327"/>
                  </a:moveTo>
                  <a:lnTo>
                    <a:pt x="11028" y="9379"/>
                  </a:lnTo>
                  <a:lnTo>
                    <a:pt x="11260" y="9430"/>
                  </a:lnTo>
                  <a:lnTo>
                    <a:pt x="11466" y="9508"/>
                  </a:lnTo>
                  <a:lnTo>
                    <a:pt x="11646" y="9585"/>
                  </a:lnTo>
                  <a:lnTo>
                    <a:pt x="11827" y="9714"/>
                  </a:lnTo>
                  <a:lnTo>
                    <a:pt x="12007" y="9842"/>
                  </a:lnTo>
                  <a:lnTo>
                    <a:pt x="12162" y="9971"/>
                  </a:lnTo>
                  <a:lnTo>
                    <a:pt x="12316" y="10152"/>
                  </a:lnTo>
                  <a:lnTo>
                    <a:pt x="12445" y="10306"/>
                  </a:lnTo>
                  <a:lnTo>
                    <a:pt x="12548" y="10487"/>
                  </a:lnTo>
                  <a:lnTo>
                    <a:pt x="12651" y="10693"/>
                  </a:lnTo>
                  <a:lnTo>
                    <a:pt x="12728" y="10899"/>
                  </a:lnTo>
                  <a:lnTo>
                    <a:pt x="12780" y="11105"/>
                  </a:lnTo>
                  <a:lnTo>
                    <a:pt x="12806" y="11337"/>
                  </a:lnTo>
                  <a:lnTo>
                    <a:pt x="12831" y="11569"/>
                  </a:lnTo>
                  <a:lnTo>
                    <a:pt x="12806" y="11801"/>
                  </a:lnTo>
                  <a:lnTo>
                    <a:pt x="12780" y="12007"/>
                  </a:lnTo>
                  <a:lnTo>
                    <a:pt x="12728" y="12239"/>
                  </a:lnTo>
                  <a:lnTo>
                    <a:pt x="12651" y="12445"/>
                  </a:lnTo>
                  <a:lnTo>
                    <a:pt x="12548" y="12625"/>
                  </a:lnTo>
                  <a:lnTo>
                    <a:pt x="12445" y="12805"/>
                  </a:lnTo>
                  <a:lnTo>
                    <a:pt x="12316" y="12986"/>
                  </a:lnTo>
                  <a:lnTo>
                    <a:pt x="12162" y="13140"/>
                  </a:lnTo>
                  <a:lnTo>
                    <a:pt x="12007" y="13295"/>
                  </a:lnTo>
                  <a:lnTo>
                    <a:pt x="11827" y="13424"/>
                  </a:lnTo>
                  <a:lnTo>
                    <a:pt x="11646" y="13527"/>
                  </a:lnTo>
                  <a:lnTo>
                    <a:pt x="11466" y="13630"/>
                  </a:lnTo>
                  <a:lnTo>
                    <a:pt x="11260" y="13707"/>
                  </a:lnTo>
                  <a:lnTo>
                    <a:pt x="11028" y="13759"/>
                  </a:lnTo>
                  <a:lnTo>
                    <a:pt x="10822" y="13784"/>
                  </a:lnTo>
                  <a:lnTo>
                    <a:pt x="10590" y="13810"/>
                  </a:lnTo>
                  <a:lnTo>
                    <a:pt x="10358" y="13784"/>
                  </a:lnTo>
                  <a:lnTo>
                    <a:pt x="10126" y="13759"/>
                  </a:lnTo>
                  <a:lnTo>
                    <a:pt x="9920" y="13707"/>
                  </a:lnTo>
                  <a:lnTo>
                    <a:pt x="9714" y="13630"/>
                  </a:lnTo>
                  <a:lnTo>
                    <a:pt x="9508" y="13527"/>
                  </a:lnTo>
                  <a:lnTo>
                    <a:pt x="9328" y="13424"/>
                  </a:lnTo>
                  <a:lnTo>
                    <a:pt x="9173" y="13295"/>
                  </a:lnTo>
                  <a:lnTo>
                    <a:pt x="8993" y="13140"/>
                  </a:lnTo>
                  <a:lnTo>
                    <a:pt x="8864" y="12986"/>
                  </a:lnTo>
                  <a:lnTo>
                    <a:pt x="8735" y="12805"/>
                  </a:lnTo>
                  <a:lnTo>
                    <a:pt x="8606" y="12625"/>
                  </a:lnTo>
                  <a:lnTo>
                    <a:pt x="8529" y="12445"/>
                  </a:lnTo>
                  <a:lnTo>
                    <a:pt x="8452" y="12239"/>
                  </a:lnTo>
                  <a:lnTo>
                    <a:pt x="8400" y="12007"/>
                  </a:lnTo>
                  <a:lnTo>
                    <a:pt x="8349" y="11801"/>
                  </a:lnTo>
                  <a:lnTo>
                    <a:pt x="8349" y="11569"/>
                  </a:lnTo>
                  <a:lnTo>
                    <a:pt x="8349" y="11337"/>
                  </a:lnTo>
                  <a:lnTo>
                    <a:pt x="8400" y="11105"/>
                  </a:lnTo>
                  <a:lnTo>
                    <a:pt x="8452" y="10899"/>
                  </a:lnTo>
                  <a:lnTo>
                    <a:pt x="8529" y="10693"/>
                  </a:lnTo>
                  <a:lnTo>
                    <a:pt x="8606" y="10487"/>
                  </a:lnTo>
                  <a:lnTo>
                    <a:pt x="8735" y="10306"/>
                  </a:lnTo>
                  <a:lnTo>
                    <a:pt x="8864" y="10152"/>
                  </a:lnTo>
                  <a:lnTo>
                    <a:pt x="8993" y="9971"/>
                  </a:lnTo>
                  <a:lnTo>
                    <a:pt x="9173" y="9842"/>
                  </a:lnTo>
                  <a:lnTo>
                    <a:pt x="9328" y="9714"/>
                  </a:lnTo>
                  <a:lnTo>
                    <a:pt x="9508" y="9585"/>
                  </a:lnTo>
                  <a:lnTo>
                    <a:pt x="9714" y="9508"/>
                  </a:lnTo>
                  <a:lnTo>
                    <a:pt x="9920" y="9430"/>
                  </a:lnTo>
                  <a:lnTo>
                    <a:pt x="10126" y="9379"/>
                  </a:lnTo>
                  <a:lnTo>
                    <a:pt x="10358" y="9327"/>
                  </a:lnTo>
                  <a:close/>
                  <a:moveTo>
                    <a:pt x="8838" y="13604"/>
                  </a:moveTo>
                  <a:lnTo>
                    <a:pt x="9018" y="13733"/>
                  </a:lnTo>
                  <a:lnTo>
                    <a:pt x="9173" y="13862"/>
                  </a:lnTo>
                  <a:lnTo>
                    <a:pt x="9353" y="13965"/>
                  </a:lnTo>
                  <a:lnTo>
                    <a:pt x="9559" y="14042"/>
                  </a:lnTo>
                  <a:lnTo>
                    <a:pt x="9740" y="14119"/>
                  </a:lnTo>
                  <a:lnTo>
                    <a:pt x="9946" y="14171"/>
                  </a:lnTo>
                  <a:lnTo>
                    <a:pt x="10152" y="14222"/>
                  </a:lnTo>
                  <a:lnTo>
                    <a:pt x="10358" y="14248"/>
                  </a:lnTo>
                  <a:lnTo>
                    <a:pt x="10358" y="14789"/>
                  </a:lnTo>
                  <a:lnTo>
                    <a:pt x="10100" y="14763"/>
                  </a:lnTo>
                  <a:lnTo>
                    <a:pt x="9843" y="14712"/>
                  </a:lnTo>
                  <a:lnTo>
                    <a:pt x="9585" y="14635"/>
                  </a:lnTo>
                  <a:lnTo>
                    <a:pt x="9328" y="14532"/>
                  </a:lnTo>
                  <a:lnTo>
                    <a:pt x="9096" y="14428"/>
                  </a:lnTo>
                  <a:lnTo>
                    <a:pt x="8890" y="14300"/>
                  </a:lnTo>
                  <a:lnTo>
                    <a:pt x="8658" y="14171"/>
                  </a:lnTo>
                  <a:lnTo>
                    <a:pt x="8477" y="13990"/>
                  </a:lnTo>
                  <a:lnTo>
                    <a:pt x="8838" y="13604"/>
                  </a:lnTo>
                  <a:close/>
                  <a:moveTo>
                    <a:pt x="12316" y="13604"/>
                  </a:moveTo>
                  <a:lnTo>
                    <a:pt x="12703" y="13990"/>
                  </a:lnTo>
                  <a:lnTo>
                    <a:pt x="12497" y="14171"/>
                  </a:lnTo>
                  <a:lnTo>
                    <a:pt x="12290" y="14300"/>
                  </a:lnTo>
                  <a:lnTo>
                    <a:pt x="12059" y="14428"/>
                  </a:lnTo>
                  <a:lnTo>
                    <a:pt x="11827" y="14532"/>
                  </a:lnTo>
                  <a:lnTo>
                    <a:pt x="11595" y="14635"/>
                  </a:lnTo>
                  <a:lnTo>
                    <a:pt x="11337" y="14712"/>
                  </a:lnTo>
                  <a:lnTo>
                    <a:pt x="11080" y="14763"/>
                  </a:lnTo>
                  <a:lnTo>
                    <a:pt x="10796" y="14789"/>
                  </a:lnTo>
                  <a:lnTo>
                    <a:pt x="10796" y="14248"/>
                  </a:lnTo>
                  <a:lnTo>
                    <a:pt x="11028" y="14222"/>
                  </a:lnTo>
                  <a:lnTo>
                    <a:pt x="11234" y="14171"/>
                  </a:lnTo>
                  <a:lnTo>
                    <a:pt x="11440" y="14119"/>
                  </a:lnTo>
                  <a:lnTo>
                    <a:pt x="11621" y="14042"/>
                  </a:lnTo>
                  <a:lnTo>
                    <a:pt x="11801" y="13965"/>
                  </a:lnTo>
                  <a:lnTo>
                    <a:pt x="11981" y="13862"/>
                  </a:lnTo>
                  <a:lnTo>
                    <a:pt x="12162" y="13733"/>
                  </a:lnTo>
                  <a:lnTo>
                    <a:pt x="12316" y="13604"/>
                  </a:lnTo>
                  <a:close/>
                  <a:moveTo>
                    <a:pt x="3814" y="1"/>
                  </a:moveTo>
                  <a:lnTo>
                    <a:pt x="3634" y="26"/>
                  </a:lnTo>
                  <a:lnTo>
                    <a:pt x="3479" y="78"/>
                  </a:lnTo>
                  <a:lnTo>
                    <a:pt x="3350" y="155"/>
                  </a:lnTo>
                  <a:lnTo>
                    <a:pt x="3221" y="258"/>
                  </a:lnTo>
                  <a:lnTo>
                    <a:pt x="3118" y="387"/>
                  </a:lnTo>
                  <a:lnTo>
                    <a:pt x="3041" y="516"/>
                  </a:lnTo>
                  <a:lnTo>
                    <a:pt x="2990" y="670"/>
                  </a:lnTo>
                  <a:lnTo>
                    <a:pt x="2964" y="851"/>
                  </a:lnTo>
                  <a:lnTo>
                    <a:pt x="2964" y="1005"/>
                  </a:lnTo>
                  <a:lnTo>
                    <a:pt x="1212" y="1005"/>
                  </a:lnTo>
                  <a:lnTo>
                    <a:pt x="980" y="1031"/>
                  </a:lnTo>
                  <a:lnTo>
                    <a:pt x="748" y="1083"/>
                  </a:lnTo>
                  <a:lnTo>
                    <a:pt x="542" y="1211"/>
                  </a:lnTo>
                  <a:lnTo>
                    <a:pt x="362" y="1340"/>
                  </a:lnTo>
                  <a:lnTo>
                    <a:pt x="233" y="1521"/>
                  </a:lnTo>
                  <a:lnTo>
                    <a:pt x="104" y="1727"/>
                  </a:lnTo>
                  <a:lnTo>
                    <a:pt x="27" y="1959"/>
                  </a:lnTo>
                  <a:lnTo>
                    <a:pt x="1" y="2191"/>
                  </a:lnTo>
                  <a:lnTo>
                    <a:pt x="1" y="10590"/>
                  </a:lnTo>
                  <a:lnTo>
                    <a:pt x="1" y="11569"/>
                  </a:lnTo>
                  <a:lnTo>
                    <a:pt x="27" y="11801"/>
                  </a:lnTo>
                  <a:lnTo>
                    <a:pt x="104" y="12032"/>
                  </a:lnTo>
                  <a:lnTo>
                    <a:pt x="233" y="12239"/>
                  </a:lnTo>
                  <a:lnTo>
                    <a:pt x="362" y="12419"/>
                  </a:lnTo>
                  <a:lnTo>
                    <a:pt x="542" y="12573"/>
                  </a:lnTo>
                  <a:lnTo>
                    <a:pt x="748" y="12676"/>
                  </a:lnTo>
                  <a:lnTo>
                    <a:pt x="980" y="12754"/>
                  </a:lnTo>
                  <a:lnTo>
                    <a:pt x="1212" y="12780"/>
                  </a:lnTo>
                  <a:lnTo>
                    <a:pt x="7112" y="12780"/>
                  </a:lnTo>
                  <a:lnTo>
                    <a:pt x="7215" y="13037"/>
                  </a:lnTo>
                  <a:lnTo>
                    <a:pt x="7344" y="13295"/>
                  </a:lnTo>
                  <a:lnTo>
                    <a:pt x="7498" y="13527"/>
                  </a:lnTo>
                  <a:lnTo>
                    <a:pt x="7653" y="13759"/>
                  </a:lnTo>
                  <a:lnTo>
                    <a:pt x="7833" y="13990"/>
                  </a:lnTo>
                  <a:lnTo>
                    <a:pt x="8014" y="14197"/>
                  </a:lnTo>
                  <a:lnTo>
                    <a:pt x="8220" y="14377"/>
                  </a:lnTo>
                  <a:lnTo>
                    <a:pt x="8426" y="14532"/>
                  </a:lnTo>
                  <a:lnTo>
                    <a:pt x="8683" y="14712"/>
                  </a:lnTo>
                  <a:lnTo>
                    <a:pt x="8915" y="14841"/>
                  </a:lnTo>
                  <a:lnTo>
                    <a:pt x="9173" y="14944"/>
                  </a:lnTo>
                  <a:lnTo>
                    <a:pt x="9431" y="15047"/>
                  </a:lnTo>
                  <a:lnTo>
                    <a:pt x="9714" y="15124"/>
                  </a:lnTo>
                  <a:lnTo>
                    <a:pt x="9997" y="15201"/>
                  </a:lnTo>
                  <a:lnTo>
                    <a:pt x="10281" y="15227"/>
                  </a:lnTo>
                  <a:lnTo>
                    <a:pt x="10951" y="15227"/>
                  </a:lnTo>
                  <a:lnTo>
                    <a:pt x="11311" y="15176"/>
                  </a:lnTo>
                  <a:lnTo>
                    <a:pt x="11672" y="15073"/>
                  </a:lnTo>
                  <a:lnTo>
                    <a:pt x="12007" y="14944"/>
                  </a:lnTo>
                  <a:lnTo>
                    <a:pt x="12342" y="14789"/>
                  </a:lnTo>
                  <a:lnTo>
                    <a:pt x="12625" y="14609"/>
                  </a:lnTo>
                  <a:lnTo>
                    <a:pt x="12909" y="14403"/>
                  </a:lnTo>
                  <a:lnTo>
                    <a:pt x="13192" y="14171"/>
                  </a:lnTo>
                  <a:lnTo>
                    <a:pt x="13424" y="13913"/>
                  </a:lnTo>
                  <a:lnTo>
                    <a:pt x="13630" y="13630"/>
                  </a:lnTo>
                  <a:lnTo>
                    <a:pt x="13811" y="13321"/>
                  </a:lnTo>
                  <a:lnTo>
                    <a:pt x="13965" y="12986"/>
                  </a:lnTo>
                  <a:lnTo>
                    <a:pt x="14094" y="12651"/>
                  </a:lnTo>
                  <a:lnTo>
                    <a:pt x="14171" y="12316"/>
                  </a:lnTo>
                  <a:lnTo>
                    <a:pt x="14249" y="11929"/>
                  </a:lnTo>
                  <a:lnTo>
                    <a:pt x="14249" y="11569"/>
                  </a:lnTo>
                  <a:lnTo>
                    <a:pt x="14249" y="11208"/>
                  </a:lnTo>
                  <a:lnTo>
                    <a:pt x="14197" y="10873"/>
                  </a:lnTo>
                  <a:lnTo>
                    <a:pt x="14120" y="10512"/>
                  </a:lnTo>
                  <a:lnTo>
                    <a:pt x="13991" y="10203"/>
                  </a:lnTo>
                  <a:lnTo>
                    <a:pt x="13862" y="9894"/>
                  </a:lnTo>
                  <a:lnTo>
                    <a:pt x="13682" y="9611"/>
                  </a:lnTo>
                  <a:lnTo>
                    <a:pt x="13501" y="9327"/>
                  </a:lnTo>
                  <a:lnTo>
                    <a:pt x="13269" y="9070"/>
                  </a:lnTo>
                  <a:lnTo>
                    <a:pt x="13269" y="2191"/>
                  </a:lnTo>
                  <a:lnTo>
                    <a:pt x="13244" y="1959"/>
                  </a:lnTo>
                  <a:lnTo>
                    <a:pt x="13166" y="1727"/>
                  </a:lnTo>
                  <a:lnTo>
                    <a:pt x="13063" y="1521"/>
                  </a:lnTo>
                  <a:lnTo>
                    <a:pt x="12909" y="1340"/>
                  </a:lnTo>
                  <a:lnTo>
                    <a:pt x="12728" y="1211"/>
                  </a:lnTo>
                  <a:lnTo>
                    <a:pt x="12522" y="1083"/>
                  </a:lnTo>
                  <a:lnTo>
                    <a:pt x="12316" y="1031"/>
                  </a:lnTo>
                  <a:lnTo>
                    <a:pt x="12059" y="1005"/>
                  </a:lnTo>
                  <a:lnTo>
                    <a:pt x="10307" y="1005"/>
                  </a:lnTo>
                  <a:lnTo>
                    <a:pt x="10307" y="851"/>
                  </a:lnTo>
                  <a:lnTo>
                    <a:pt x="10307" y="670"/>
                  </a:lnTo>
                  <a:lnTo>
                    <a:pt x="10255" y="516"/>
                  </a:lnTo>
                  <a:lnTo>
                    <a:pt x="10178" y="387"/>
                  </a:lnTo>
                  <a:lnTo>
                    <a:pt x="10075" y="258"/>
                  </a:lnTo>
                  <a:lnTo>
                    <a:pt x="9946" y="155"/>
                  </a:lnTo>
                  <a:lnTo>
                    <a:pt x="9791" y="78"/>
                  </a:lnTo>
                  <a:lnTo>
                    <a:pt x="9637" y="26"/>
                  </a:lnTo>
                  <a:lnTo>
                    <a:pt x="9482" y="1"/>
                  </a:lnTo>
                  <a:lnTo>
                    <a:pt x="9302" y="26"/>
                  </a:lnTo>
                  <a:lnTo>
                    <a:pt x="9147" y="78"/>
                  </a:lnTo>
                  <a:lnTo>
                    <a:pt x="9018" y="155"/>
                  </a:lnTo>
                  <a:lnTo>
                    <a:pt x="8890" y="258"/>
                  </a:lnTo>
                  <a:lnTo>
                    <a:pt x="8787" y="387"/>
                  </a:lnTo>
                  <a:lnTo>
                    <a:pt x="8709" y="516"/>
                  </a:lnTo>
                  <a:lnTo>
                    <a:pt x="8658" y="670"/>
                  </a:lnTo>
                  <a:lnTo>
                    <a:pt x="8632" y="851"/>
                  </a:lnTo>
                  <a:lnTo>
                    <a:pt x="8632" y="1005"/>
                  </a:lnTo>
                  <a:lnTo>
                    <a:pt x="6004" y="1005"/>
                  </a:lnTo>
                  <a:lnTo>
                    <a:pt x="5927" y="1057"/>
                  </a:lnTo>
                  <a:lnTo>
                    <a:pt x="5875" y="1134"/>
                  </a:lnTo>
                  <a:lnTo>
                    <a:pt x="5849" y="1211"/>
                  </a:lnTo>
                  <a:lnTo>
                    <a:pt x="5875" y="1315"/>
                  </a:lnTo>
                  <a:lnTo>
                    <a:pt x="5927" y="1366"/>
                  </a:lnTo>
                  <a:lnTo>
                    <a:pt x="6004" y="1418"/>
                  </a:lnTo>
                  <a:lnTo>
                    <a:pt x="6081" y="1443"/>
                  </a:lnTo>
                  <a:lnTo>
                    <a:pt x="8632" y="1443"/>
                  </a:lnTo>
                  <a:lnTo>
                    <a:pt x="8632" y="1984"/>
                  </a:lnTo>
                  <a:lnTo>
                    <a:pt x="8374" y="1984"/>
                  </a:lnTo>
                  <a:lnTo>
                    <a:pt x="8271" y="2010"/>
                  </a:lnTo>
                  <a:lnTo>
                    <a:pt x="8220" y="2036"/>
                  </a:lnTo>
                  <a:lnTo>
                    <a:pt x="8168" y="2113"/>
                  </a:lnTo>
                  <a:lnTo>
                    <a:pt x="8142" y="2191"/>
                  </a:lnTo>
                  <a:lnTo>
                    <a:pt x="8168" y="2294"/>
                  </a:lnTo>
                  <a:lnTo>
                    <a:pt x="8220" y="2371"/>
                  </a:lnTo>
                  <a:lnTo>
                    <a:pt x="8271" y="2397"/>
                  </a:lnTo>
                  <a:lnTo>
                    <a:pt x="8374" y="2422"/>
                  </a:lnTo>
                  <a:lnTo>
                    <a:pt x="8709" y="2422"/>
                  </a:lnTo>
                  <a:lnTo>
                    <a:pt x="8761" y="2525"/>
                  </a:lnTo>
                  <a:lnTo>
                    <a:pt x="8838" y="2629"/>
                  </a:lnTo>
                  <a:lnTo>
                    <a:pt x="8915" y="2706"/>
                  </a:lnTo>
                  <a:lnTo>
                    <a:pt x="9018" y="2783"/>
                  </a:lnTo>
                  <a:lnTo>
                    <a:pt x="9121" y="2835"/>
                  </a:lnTo>
                  <a:lnTo>
                    <a:pt x="9224" y="2886"/>
                  </a:lnTo>
                  <a:lnTo>
                    <a:pt x="9353" y="2912"/>
                  </a:lnTo>
                  <a:lnTo>
                    <a:pt x="9611" y="2912"/>
                  </a:lnTo>
                  <a:lnTo>
                    <a:pt x="9714" y="2886"/>
                  </a:lnTo>
                  <a:lnTo>
                    <a:pt x="9843" y="2835"/>
                  </a:lnTo>
                  <a:lnTo>
                    <a:pt x="9946" y="2783"/>
                  </a:lnTo>
                  <a:lnTo>
                    <a:pt x="10023" y="2706"/>
                  </a:lnTo>
                  <a:lnTo>
                    <a:pt x="10100" y="2629"/>
                  </a:lnTo>
                  <a:lnTo>
                    <a:pt x="10178" y="2525"/>
                  </a:lnTo>
                  <a:lnTo>
                    <a:pt x="10229" y="2422"/>
                  </a:lnTo>
                  <a:lnTo>
                    <a:pt x="10590" y="2422"/>
                  </a:lnTo>
                  <a:lnTo>
                    <a:pt x="10667" y="2397"/>
                  </a:lnTo>
                  <a:lnTo>
                    <a:pt x="10745" y="2371"/>
                  </a:lnTo>
                  <a:lnTo>
                    <a:pt x="10796" y="2294"/>
                  </a:lnTo>
                  <a:lnTo>
                    <a:pt x="10796" y="2191"/>
                  </a:lnTo>
                  <a:lnTo>
                    <a:pt x="10796" y="2113"/>
                  </a:lnTo>
                  <a:lnTo>
                    <a:pt x="10745" y="2036"/>
                  </a:lnTo>
                  <a:lnTo>
                    <a:pt x="10667" y="2010"/>
                  </a:lnTo>
                  <a:lnTo>
                    <a:pt x="10590" y="1984"/>
                  </a:lnTo>
                  <a:lnTo>
                    <a:pt x="10307" y="1984"/>
                  </a:lnTo>
                  <a:lnTo>
                    <a:pt x="10307" y="1443"/>
                  </a:lnTo>
                  <a:lnTo>
                    <a:pt x="12059" y="1443"/>
                  </a:lnTo>
                  <a:lnTo>
                    <a:pt x="12213" y="1469"/>
                  </a:lnTo>
                  <a:lnTo>
                    <a:pt x="12368" y="1495"/>
                  </a:lnTo>
                  <a:lnTo>
                    <a:pt x="12497" y="1572"/>
                  </a:lnTo>
                  <a:lnTo>
                    <a:pt x="12600" y="1675"/>
                  </a:lnTo>
                  <a:lnTo>
                    <a:pt x="12703" y="1778"/>
                  </a:lnTo>
                  <a:lnTo>
                    <a:pt x="12754" y="1907"/>
                  </a:lnTo>
                  <a:lnTo>
                    <a:pt x="12806" y="2062"/>
                  </a:lnTo>
                  <a:lnTo>
                    <a:pt x="12831" y="2191"/>
                  </a:lnTo>
                  <a:lnTo>
                    <a:pt x="12831" y="3453"/>
                  </a:lnTo>
                  <a:lnTo>
                    <a:pt x="465" y="3453"/>
                  </a:lnTo>
                  <a:lnTo>
                    <a:pt x="465" y="2191"/>
                  </a:lnTo>
                  <a:lnTo>
                    <a:pt x="465" y="2062"/>
                  </a:lnTo>
                  <a:lnTo>
                    <a:pt x="516" y="1907"/>
                  </a:lnTo>
                  <a:lnTo>
                    <a:pt x="594" y="1778"/>
                  </a:lnTo>
                  <a:lnTo>
                    <a:pt x="671" y="1675"/>
                  </a:lnTo>
                  <a:lnTo>
                    <a:pt x="800" y="1572"/>
                  </a:lnTo>
                  <a:lnTo>
                    <a:pt x="928" y="1495"/>
                  </a:lnTo>
                  <a:lnTo>
                    <a:pt x="1057" y="1469"/>
                  </a:lnTo>
                  <a:lnTo>
                    <a:pt x="1212" y="1443"/>
                  </a:lnTo>
                  <a:lnTo>
                    <a:pt x="2964" y="1443"/>
                  </a:lnTo>
                  <a:lnTo>
                    <a:pt x="2964" y="1984"/>
                  </a:lnTo>
                  <a:lnTo>
                    <a:pt x="2706" y="1984"/>
                  </a:lnTo>
                  <a:lnTo>
                    <a:pt x="2603" y="2010"/>
                  </a:lnTo>
                  <a:lnTo>
                    <a:pt x="2552" y="2036"/>
                  </a:lnTo>
                  <a:lnTo>
                    <a:pt x="2500" y="2113"/>
                  </a:lnTo>
                  <a:lnTo>
                    <a:pt x="2474" y="2191"/>
                  </a:lnTo>
                  <a:lnTo>
                    <a:pt x="2500" y="2294"/>
                  </a:lnTo>
                  <a:lnTo>
                    <a:pt x="2552" y="2371"/>
                  </a:lnTo>
                  <a:lnTo>
                    <a:pt x="2603" y="2397"/>
                  </a:lnTo>
                  <a:lnTo>
                    <a:pt x="2706" y="2422"/>
                  </a:lnTo>
                  <a:lnTo>
                    <a:pt x="3041" y="2422"/>
                  </a:lnTo>
                  <a:lnTo>
                    <a:pt x="3093" y="2525"/>
                  </a:lnTo>
                  <a:lnTo>
                    <a:pt x="3170" y="2629"/>
                  </a:lnTo>
                  <a:lnTo>
                    <a:pt x="3247" y="2706"/>
                  </a:lnTo>
                  <a:lnTo>
                    <a:pt x="3350" y="2783"/>
                  </a:lnTo>
                  <a:lnTo>
                    <a:pt x="3453" y="2835"/>
                  </a:lnTo>
                  <a:lnTo>
                    <a:pt x="3556" y="2886"/>
                  </a:lnTo>
                  <a:lnTo>
                    <a:pt x="3685" y="2912"/>
                  </a:lnTo>
                  <a:lnTo>
                    <a:pt x="3943" y="2912"/>
                  </a:lnTo>
                  <a:lnTo>
                    <a:pt x="4046" y="2886"/>
                  </a:lnTo>
                  <a:lnTo>
                    <a:pt x="4175" y="2835"/>
                  </a:lnTo>
                  <a:lnTo>
                    <a:pt x="4278" y="2783"/>
                  </a:lnTo>
                  <a:lnTo>
                    <a:pt x="4355" y="2706"/>
                  </a:lnTo>
                  <a:lnTo>
                    <a:pt x="4458" y="2629"/>
                  </a:lnTo>
                  <a:lnTo>
                    <a:pt x="4510" y="2525"/>
                  </a:lnTo>
                  <a:lnTo>
                    <a:pt x="4561" y="2422"/>
                  </a:lnTo>
                  <a:lnTo>
                    <a:pt x="4922" y="2422"/>
                  </a:lnTo>
                  <a:lnTo>
                    <a:pt x="4999" y="2397"/>
                  </a:lnTo>
                  <a:lnTo>
                    <a:pt x="5076" y="2371"/>
                  </a:lnTo>
                  <a:lnTo>
                    <a:pt x="5128" y="2294"/>
                  </a:lnTo>
                  <a:lnTo>
                    <a:pt x="5154" y="2191"/>
                  </a:lnTo>
                  <a:lnTo>
                    <a:pt x="5128" y="2113"/>
                  </a:lnTo>
                  <a:lnTo>
                    <a:pt x="5076" y="2036"/>
                  </a:lnTo>
                  <a:lnTo>
                    <a:pt x="4999" y="2010"/>
                  </a:lnTo>
                  <a:lnTo>
                    <a:pt x="4922" y="1984"/>
                  </a:lnTo>
                  <a:lnTo>
                    <a:pt x="4638" y="1984"/>
                  </a:lnTo>
                  <a:lnTo>
                    <a:pt x="4638" y="1443"/>
                  </a:lnTo>
                  <a:lnTo>
                    <a:pt x="5205" y="1443"/>
                  </a:lnTo>
                  <a:lnTo>
                    <a:pt x="5308" y="1418"/>
                  </a:lnTo>
                  <a:lnTo>
                    <a:pt x="5360" y="1366"/>
                  </a:lnTo>
                  <a:lnTo>
                    <a:pt x="5411" y="1315"/>
                  </a:lnTo>
                  <a:lnTo>
                    <a:pt x="5437" y="1211"/>
                  </a:lnTo>
                  <a:lnTo>
                    <a:pt x="5411" y="1134"/>
                  </a:lnTo>
                  <a:lnTo>
                    <a:pt x="5360" y="1057"/>
                  </a:lnTo>
                  <a:lnTo>
                    <a:pt x="5308" y="1005"/>
                  </a:lnTo>
                  <a:lnTo>
                    <a:pt x="4638" y="1005"/>
                  </a:lnTo>
                  <a:lnTo>
                    <a:pt x="4638" y="851"/>
                  </a:lnTo>
                  <a:lnTo>
                    <a:pt x="4638" y="670"/>
                  </a:lnTo>
                  <a:lnTo>
                    <a:pt x="4587" y="516"/>
                  </a:lnTo>
                  <a:lnTo>
                    <a:pt x="4510" y="387"/>
                  </a:lnTo>
                  <a:lnTo>
                    <a:pt x="4407" y="258"/>
                  </a:lnTo>
                  <a:lnTo>
                    <a:pt x="4278" y="155"/>
                  </a:lnTo>
                  <a:lnTo>
                    <a:pt x="4123" y="78"/>
                  </a:lnTo>
                  <a:lnTo>
                    <a:pt x="3969" y="26"/>
                  </a:lnTo>
                  <a:lnTo>
                    <a:pt x="3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684475" y="2941550"/>
              <a:ext cx="40600" cy="85050"/>
            </a:xfrm>
            <a:custGeom>
              <a:avLst/>
              <a:gdLst/>
              <a:ahLst/>
              <a:cxnLst/>
              <a:rect l="l" t="t" r="r" b="b"/>
              <a:pathLst>
                <a:path w="1624" h="3402" extrusionOk="0">
                  <a:moveTo>
                    <a:pt x="825" y="0"/>
                  </a:moveTo>
                  <a:lnTo>
                    <a:pt x="722" y="26"/>
                  </a:lnTo>
                  <a:lnTo>
                    <a:pt x="670" y="52"/>
                  </a:lnTo>
                  <a:lnTo>
                    <a:pt x="619" y="129"/>
                  </a:lnTo>
                  <a:lnTo>
                    <a:pt x="593" y="232"/>
                  </a:lnTo>
                  <a:lnTo>
                    <a:pt x="593" y="335"/>
                  </a:lnTo>
                  <a:lnTo>
                    <a:pt x="464" y="361"/>
                  </a:lnTo>
                  <a:lnTo>
                    <a:pt x="361" y="438"/>
                  </a:lnTo>
                  <a:lnTo>
                    <a:pt x="258" y="515"/>
                  </a:lnTo>
                  <a:lnTo>
                    <a:pt x="181" y="619"/>
                  </a:lnTo>
                  <a:lnTo>
                    <a:pt x="104" y="722"/>
                  </a:lnTo>
                  <a:lnTo>
                    <a:pt x="52" y="850"/>
                  </a:lnTo>
                  <a:lnTo>
                    <a:pt x="26" y="979"/>
                  </a:lnTo>
                  <a:lnTo>
                    <a:pt x="1" y="1108"/>
                  </a:lnTo>
                  <a:lnTo>
                    <a:pt x="26" y="1263"/>
                  </a:lnTo>
                  <a:lnTo>
                    <a:pt x="78" y="1417"/>
                  </a:lnTo>
                  <a:lnTo>
                    <a:pt x="155" y="1572"/>
                  </a:lnTo>
                  <a:lnTo>
                    <a:pt x="232" y="1675"/>
                  </a:lnTo>
                  <a:lnTo>
                    <a:pt x="361" y="1778"/>
                  </a:lnTo>
                  <a:lnTo>
                    <a:pt x="516" y="1855"/>
                  </a:lnTo>
                  <a:lnTo>
                    <a:pt x="645" y="1907"/>
                  </a:lnTo>
                  <a:lnTo>
                    <a:pt x="825" y="1933"/>
                  </a:lnTo>
                  <a:lnTo>
                    <a:pt x="954" y="1958"/>
                  </a:lnTo>
                  <a:lnTo>
                    <a:pt x="1083" y="2036"/>
                  </a:lnTo>
                  <a:lnTo>
                    <a:pt x="1160" y="2139"/>
                  </a:lnTo>
                  <a:lnTo>
                    <a:pt x="1186" y="2293"/>
                  </a:lnTo>
                  <a:lnTo>
                    <a:pt x="1160" y="2422"/>
                  </a:lnTo>
                  <a:lnTo>
                    <a:pt x="1083" y="2551"/>
                  </a:lnTo>
                  <a:lnTo>
                    <a:pt x="954" y="2628"/>
                  </a:lnTo>
                  <a:lnTo>
                    <a:pt x="825" y="2654"/>
                  </a:lnTo>
                  <a:lnTo>
                    <a:pt x="670" y="2628"/>
                  </a:lnTo>
                  <a:lnTo>
                    <a:pt x="567" y="2551"/>
                  </a:lnTo>
                  <a:lnTo>
                    <a:pt x="490" y="2422"/>
                  </a:lnTo>
                  <a:lnTo>
                    <a:pt x="464" y="2293"/>
                  </a:lnTo>
                  <a:lnTo>
                    <a:pt x="439" y="2190"/>
                  </a:lnTo>
                  <a:lnTo>
                    <a:pt x="387" y="2139"/>
                  </a:lnTo>
                  <a:lnTo>
                    <a:pt x="310" y="2087"/>
                  </a:lnTo>
                  <a:lnTo>
                    <a:pt x="232" y="2061"/>
                  </a:lnTo>
                  <a:lnTo>
                    <a:pt x="129" y="2087"/>
                  </a:lnTo>
                  <a:lnTo>
                    <a:pt x="78" y="2139"/>
                  </a:lnTo>
                  <a:lnTo>
                    <a:pt x="26" y="2190"/>
                  </a:lnTo>
                  <a:lnTo>
                    <a:pt x="1" y="2293"/>
                  </a:lnTo>
                  <a:lnTo>
                    <a:pt x="26" y="2422"/>
                  </a:lnTo>
                  <a:lnTo>
                    <a:pt x="52" y="2551"/>
                  </a:lnTo>
                  <a:lnTo>
                    <a:pt x="104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3"/>
                  </a:lnTo>
                  <a:lnTo>
                    <a:pt x="464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619" y="3272"/>
                  </a:lnTo>
                  <a:lnTo>
                    <a:pt x="670" y="3324"/>
                  </a:lnTo>
                  <a:lnTo>
                    <a:pt x="722" y="3375"/>
                  </a:lnTo>
                  <a:lnTo>
                    <a:pt x="825" y="3401"/>
                  </a:lnTo>
                  <a:lnTo>
                    <a:pt x="902" y="3375"/>
                  </a:lnTo>
                  <a:lnTo>
                    <a:pt x="980" y="3324"/>
                  </a:lnTo>
                  <a:lnTo>
                    <a:pt x="1031" y="3272"/>
                  </a:lnTo>
                  <a:lnTo>
                    <a:pt x="1031" y="3169"/>
                  </a:lnTo>
                  <a:lnTo>
                    <a:pt x="1031" y="3066"/>
                  </a:lnTo>
                  <a:lnTo>
                    <a:pt x="1160" y="3015"/>
                  </a:lnTo>
                  <a:lnTo>
                    <a:pt x="1289" y="2963"/>
                  </a:lnTo>
                  <a:lnTo>
                    <a:pt x="1392" y="2886"/>
                  </a:lnTo>
                  <a:lnTo>
                    <a:pt x="1469" y="2783"/>
                  </a:lnTo>
                  <a:lnTo>
                    <a:pt x="1546" y="2680"/>
                  </a:lnTo>
                  <a:lnTo>
                    <a:pt x="1598" y="2551"/>
                  </a:lnTo>
                  <a:lnTo>
                    <a:pt x="1624" y="2422"/>
                  </a:lnTo>
                  <a:lnTo>
                    <a:pt x="1624" y="2293"/>
                  </a:lnTo>
                  <a:lnTo>
                    <a:pt x="1624" y="2113"/>
                  </a:lnTo>
                  <a:lnTo>
                    <a:pt x="1572" y="1984"/>
                  </a:lnTo>
                  <a:lnTo>
                    <a:pt x="1495" y="1829"/>
                  </a:lnTo>
                  <a:lnTo>
                    <a:pt x="1392" y="1726"/>
                  </a:lnTo>
                  <a:lnTo>
                    <a:pt x="1263" y="1623"/>
                  </a:lnTo>
                  <a:lnTo>
                    <a:pt x="1134" y="1546"/>
                  </a:lnTo>
                  <a:lnTo>
                    <a:pt x="980" y="1495"/>
                  </a:lnTo>
                  <a:lnTo>
                    <a:pt x="825" y="1469"/>
                  </a:lnTo>
                  <a:lnTo>
                    <a:pt x="670" y="1443"/>
                  </a:lnTo>
                  <a:lnTo>
                    <a:pt x="567" y="1366"/>
                  </a:lnTo>
                  <a:lnTo>
                    <a:pt x="490" y="1237"/>
                  </a:lnTo>
                  <a:lnTo>
                    <a:pt x="464" y="1108"/>
                  </a:lnTo>
                  <a:lnTo>
                    <a:pt x="490" y="953"/>
                  </a:lnTo>
                  <a:lnTo>
                    <a:pt x="567" y="850"/>
                  </a:lnTo>
                  <a:lnTo>
                    <a:pt x="670" y="773"/>
                  </a:lnTo>
                  <a:lnTo>
                    <a:pt x="825" y="747"/>
                  </a:lnTo>
                  <a:lnTo>
                    <a:pt x="954" y="773"/>
                  </a:lnTo>
                  <a:lnTo>
                    <a:pt x="1083" y="850"/>
                  </a:lnTo>
                  <a:lnTo>
                    <a:pt x="1160" y="953"/>
                  </a:lnTo>
                  <a:lnTo>
                    <a:pt x="1186" y="1108"/>
                  </a:lnTo>
                  <a:lnTo>
                    <a:pt x="1211" y="1185"/>
                  </a:lnTo>
                  <a:lnTo>
                    <a:pt x="1263" y="1263"/>
                  </a:lnTo>
                  <a:lnTo>
                    <a:pt x="1315" y="1314"/>
                  </a:lnTo>
                  <a:lnTo>
                    <a:pt x="1418" y="1340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624" y="1185"/>
                  </a:lnTo>
                  <a:lnTo>
                    <a:pt x="1624" y="1108"/>
                  </a:lnTo>
                  <a:lnTo>
                    <a:pt x="1624" y="979"/>
                  </a:lnTo>
                  <a:lnTo>
                    <a:pt x="1598" y="850"/>
                  </a:lnTo>
                  <a:lnTo>
                    <a:pt x="1546" y="722"/>
                  </a:lnTo>
                  <a:lnTo>
                    <a:pt x="1469" y="619"/>
                  </a:lnTo>
                  <a:lnTo>
                    <a:pt x="1392" y="515"/>
                  </a:lnTo>
                  <a:lnTo>
                    <a:pt x="1289" y="438"/>
                  </a:lnTo>
                  <a:lnTo>
                    <a:pt x="1160" y="361"/>
                  </a:lnTo>
                  <a:lnTo>
                    <a:pt x="1031" y="335"/>
                  </a:lnTo>
                  <a:lnTo>
                    <a:pt x="1031" y="232"/>
                  </a:lnTo>
                  <a:lnTo>
                    <a:pt x="1031" y="129"/>
                  </a:lnTo>
                  <a:lnTo>
                    <a:pt x="980" y="52"/>
                  </a:lnTo>
                  <a:lnTo>
                    <a:pt x="902" y="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31"/>
          <p:cNvSpPr/>
          <p:nvPr/>
        </p:nvSpPr>
        <p:spPr>
          <a:xfrm>
            <a:off x="-3342372" y="411482"/>
            <a:ext cx="41874" cy="42138"/>
          </a:xfrm>
          <a:custGeom>
            <a:avLst/>
            <a:gdLst/>
            <a:ahLst/>
            <a:cxnLst/>
            <a:rect l="l" t="t" r="r" b="b"/>
            <a:pathLst>
              <a:path w="3006" h="3025" extrusionOk="0">
                <a:moveTo>
                  <a:pt x="1512" y="0"/>
                </a:moveTo>
                <a:lnTo>
                  <a:pt x="1125" y="1124"/>
                </a:lnTo>
                <a:lnTo>
                  <a:pt x="0" y="1512"/>
                </a:lnTo>
                <a:lnTo>
                  <a:pt x="1125" y="1900"/>
                </a:lnTo>
                <a:lnTo>
                  <a:pt x="1512" y="3024"/>
                </a:lnTo>
                <a:lnTo>
                  <a:pt x="1900" y="1900"/>
                </a:lnTo>
                <a:lnTo>
                  <a:pt x="3005" y="1512"/>
                </a:lnTo>
                <a:lnTo>
                  <a:pt x="1900" y="1124"/>
                </a:lnTo>
                <a:lnTo>
                  <a:pt x="1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1"/>
          <p:cNvSpPr/>
          <p:nvPr/>
        </p:nvSpPr>
        <p:spPr>
          <a:xfrm>
            <a:off x="-3093680" y="411482"/>
            <a:ext cx="41874" cy="42138"/>
          </a:xfrm>
          <a:custGeom>
            <a:avLst/>
            <a:gdLst/>
            <a:ahLst/>
            <a:cxnLst/>
            <a:rect l="l" t="t" r="r" b="b"/>
            <a:pathLst>
              <a:path w="3006" h="3025" extrusionOk="0">
                <a:moveTo>
                  <a:pt x="1493" y="0"/>
                </a:moveTo>
                <a:lnTo>
                  <a:pt x="1125" y="1124"/>
                </a:lnTo>
                <a:lnTo>
                  <a:pt x="1" y="1512"/>
                </a:lnTo>
                <a:lnTo>
                  <a:pt x="1125" y="1900"/>
                </a:lnTo>
                <a:lnTo>
                  <a:pt x="1493" y="3024"/>
                </a:lnTo>
                <a:lnTo>
                  <a:pt x="1881" y="1900"/>
                </a:lnTo>
                <a:lnTo>
                  <a:pt x="3005" y="1512"/>
                </a:lnTo>
                <a:lnTo>
                  <a:pt x="1881" y="1124"/>
                </a:lnTo>
                <a:lnTo>
                  <a:pt x="1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31"/>
          <p:cNvGrpSpPr/>
          <p:nvPr/>
        </p:nvGrpSpPr>
        <p:grpSpPr>
          <a:xfrm>
            <a:off x="4094218" y="2392159"/>
            <a:ext cx="1023289" cy="776804"/>
            <a:chOff x="-3624288" y="886997"/>
            <a:chExt cx="790124" cy="599756"/>
          </a:xfrm>
        </p:grpSpPr>
        <p:sp>
          <p:nvSpPr>
            <p:cNvPr id="1160" name="Google Shape;1160;p31"/>
            <p:cNvSpPr/>
            <p:nvPr/>
          </p:nvSpPr>
          <p:spPr>
            <a:xfrm>
              <a:off x="-3530316" y="909689"/>
              <a:ext cx="132864" cy="134216"/>
            </a:xfrm>
            <a:custGeom>
              <a:avLst/>
              <a:gdLst/>
              <a:ahLst/>
              <a:cxnLst/>
              <a:rect l="l" t="t" r="r" b="b"/>
              <a:pathLst>
                <a:path w="9538" h="9635" extrusionOk="0">
                  <a:moveTo>
                    <a:pt x="2637" y="0"/>
                  </a:moveTo>
                  <a:lnTo>
                    <a:pt x="2017" y="39"/>
                  </a:lnTo>
                  <a:lnTo>
                    <a:pt x="1377" y="136"/>
                  </a:lnTo>
                  <a:lnTo>
                    <a:pt x="698" y="252"/>
                  </a:lnTo>
                  <a:lnTo>
                    <a:pt x="1" y="446"/>
                  </a:lnTo>
                  <a:lnTo>
                    <a:pt x="156" y="504"/>
                  </a:lnTo>
                  <a:lnTo>
                    <a:pt x="350" y="562"/>
                  </a:lnTo>
                  <a:lnTo>
                    <a:pt x="602" y="679"/>
                  </a:lnTo>
                  <a:lnTo>
                    <a:pt x="873" y="814"/>
                  </a:lnTo>
                  <a:lnTo>
                    <a:pt x="1183" y="989"/>
                  </a:lnTo>
                  <a:lnTo>
                    <a:pt x="1513" y="1202"/>
                  </a:lnTo>
                  <a:lnTo>
                    <a:pt x="1823" y="1473"/>
                  </a:lnTo>
                  <a:lnTo>
                    <a:pt x="1978" y="1609"/>
                  </a:lnTo>
                  <a:lnTo>
                    <a:pt x="2114" y="1764"/>
                  </a:lnTo>
                  <a:lnTo>
                    <a:pt x="2249" y="1939"/>
                  </a:lnTo>
                  <a:lnTo>
                    <a:pt x="2385" y="2133"/>
                  </a:lnTo>
                  <a:lnTo>
                    <a:pt x="2501" y="2326"/>
                  </a:lnTo>
                  <a:lnTo>
                    <a:pt x="2598" y="2540"/>
                  </a:lnTo>
                  <a:lnTo>
                    <a:pt x="2695" y="2753"/>
                  </a:lnTo>
                  <a:lnTo>
                    <a:pt x="2773" y="3005"/>
                  </a:lnTo>
                  <a:lnTo>
                    <a:pt x="2831" y="3257"/>
                  </a:lnTo>
                  <a:lnTo>
                    <a:pt x="2870" y="3509"/>
                  </a:lnTo>
                  <a:lnTo>
                    <a:pt x="2889" y="3800"/>
                  </a:lnTo>
                  <a:lnTo>
                    <a:pt x="2870" y="4090"/>
                  </a:lnTo>
                  <a:lnTo>
                    <a:pt x="2850" y="4401"/>
                  </a:lnTo>
                  <a:lnTo>
                    <a:pt x="2792" y="4730"/>
                  </a:lnTo>
                  <a:lnTo>
                    <a:pt x="2695" y="5079"/>
                  </a:lnTo>
                  <a:lnTo>
                    <a:pt x="2579" y="5428"/>
                  </a:lnTo>
                  <a:lnTo>
                    <a:pt x="2521" y="5544"/>
                  </a:lnTo>
                  <a:lnTo>
                    <a:pt x="2346" y="5835"/>
                  </a:lnTo>
                  <a:lnTo>
                    <a:pt x="2249" y="6048"/>
                  </a:lnTo>
                  <a:lnTo>
                    <a:pt x="2152" y="6281"/>
                  </a:lnTo>
                  <a:lnTo>
                    <a:pt x="2055" y="6572"/>
                  </a:lnTo>
                  <a:lnTo>
                    <a:pt x="1958" y="6862"/>
                  </a:lnTo>
                  <a:lnTo>
                    <a:pt x="1900" y="7173"/>
                  </a:lnTo>
                  <a:lnTo>
                    <a:pt x="1881" y="7521"/>
                  </a:lnTo>
                  <a:lnTo>
                    <a:pt x="1881" y="7870"/>
                  </a:lnTo>
                  <a:lnTo>
                    <a:pt x="1900" y="8045"/>
                  </a:lnTo>
                  <a:lnTo>
                    <a:pt x="1939" y="8219"/>
                  </a:lnTo>
                  <a:lnTo>
                    <a:pt x="1978" y="8394"/>
                  </a:lnTo>
                  <a:lnTo>
                    <a:pt x="2055" y="8568"/>
                  </a:lnTo>
                  <a:lnTo>
                    <a:pt x="2114" y="8762"/>
                  </a:lnTo>
                  <a:lnTo>
                    <a:pt x="2210" y="8937"/>
                  </a:lnTo>
                  <a:lnTo>
                    <a:pt x="2327" y="9111"/>
                  </a:lnTo>
                  <a:lnTo>
                    <a:pt x="2443" y="9286"/>
                  </a:lnTo>
                  <a:lnTo>
                    <a:pt x="2598" y="9460"/>
                  </a:lnTo>
                  <a:lnTo>
                    <a:pt x="2753" y="9615"/>
                  </a:lnTo>
                  <a:lnTo>
                    <a:pt x="2966" y="9634"/>
                  </a:lnTo>
                  <a:lnTo>
                    <a:pt x="3199" y="9634"/>
                  </a:lnTo>
                  <a:lnTo>
                    <a:pt x="3529" y="9615"/>
                  </a:lnTo>
                  <a:lnTo>
                    <a:pt x="3916" y="9576"/>
                  </a:lnTo>
                  <a:lnTo>
                    <a:pt x="4362" y="9499"/>
                  </a:lnTo>
                  <a:lnTo>
                    <a:pt x="4847" y="9382"/>
                  </a:lnTo>
                  <a:lnTo>
                    <a:pt x="5370" y="9227"/>
                  </a:lnTo>
                  <a:lnTo>
                    <a:pt x="5642" y="9111"/>
                  </a:lnTo>
                  <a:lnTo>
                    <a:pt x="5932" y="8995"/>
                  </a:lnTo>
                  <a:lnTo>
                    <a:pt x="6204" y="8859"/>
                  </a:lnTo>
                  <a:lnTo>
                    <a:pt x="6495" y="8704"/>
                  </a:lnTo>
                  <a:lnTo>
                    <a:pt x="6766" y="8530"/>
                  </a:lnTo>
                  <a:lnTo>
                    <a:pt x="7057" y="8336"/>
                  </a:lnTo>
                  <a:lnTo>
                    <a:pt x="7328" y="8122"/>
                  </a:lnTo>
                  <a:lnTo>
                    <a:pt x="7619" y="7890"/>
                  </a:lnTo>
                  <a:lnTo>
                    <a:pt x="7890" y="7638"/>
                  </a:lnTo>
                  <a:lnTo>
                    <a:pt x="8142" y="7347"/>
                  </a:lnTo>
                  <a:lnTo>
                    <a:pt x="8414" y="7037"/>
                  </a:lnTo>
                  <a:lnTo>
                    <a:pt x="8646" y="6707"/>
                  </a:lnTo>
                  <a:lnTo>
                    <a:pt x="8898" y="6339"/>
                  </a:lnTo>
                  <a:lnTo>
                    <a:pt x="9111" y="5951"/>
                  </a:lnTo>
                  <a:lnTo>
                    <a:pt x="9325" y="5525"/>
                  </a:lnTo>
                  <a:lnTo>
                    <a:pt x="9538" y="5079"/>
                  </a:lnTo>
                  <a:lnTo>
                    <a:pt x="9441" y="4788"/>
                  </a:lnTo>
                  <a:lnTo>
                    <a:pt x="9325" y="4459"/>
                  </a:lnTo>
                  <a:lnTo>
                    <a:pt x="9131" y="4032"/>
                  </a:lnTo>
                  <a:lnTo>
                    <a:pt x="8879" y="3548"/>
                  </a:lnTo>
                  <a:lnTo>
                    <a:pt x="8724" y="3296"/>
                  </a:lnTo>
                  <a:lnTo>
                    <a:pt x="8569" y="3024"/>
                  </a:lnTo>
                  <a:lnTo>
                    <a:pt x="8375" y="2753"/>
                  </a:lnTo>
                  <a:lnTo>
                    <a:pt x="8162" y="2481"/>
                  </a:lnTo>
                  <a:lnTo>
                    <a:pt x="7929" y="2191"/>
                  </a:lnTo>
                  <a:lnTo>
                    <a:pt x="7677" y="1919"/>
                  </a:lnTo>
                  <a:lnTo>
                    <a:pt x="7386" y="1667"/>
                  </a:lnTo>
                  <a:lnTo>
                    <a:pt x="7095" y="1396"/>
                  </a:lnTo>
                  <a:lnTo>
                    <a:pt x="6766" y="1163"/>
                  </a:lnTo>
                  <a:lnTo>
                    <a:pt x="6417" y="931"/>
                  </a:lnTo>
                  <a:lnTo>
                    <a:pt x="6049" y="717"/>
                  </a:lnTo>
                  <a:lnTo>
                    <a:pt x="5642" y="524"/>
                  </a:lnTo>
                  <a:lnTo>
                    <a:pt x="5215" y="368"/>
                  </a:lnTo>
                  <a:lnTo>
                    <a:pt x="4750" y="233"/>
                  </a:lnTo>
                  <a:lnTo>
                    <a:pt x="4265" y="116"/>
                  </a:lnTo>
                  <a:lnTo>
                    <a:pt x="3761" y="39"/>
                  </a:lnTo>
                  <a:lnTo>
                    <a:pt x="3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-3530316" y="915358"/>
              <a:ext cx="80752" cy="128546"/>
            </a:xfrm>
            <a:custGeom>
              <a:avLst/>
              <a:gdLst/>
              <a:ahLst/>
              <a:cxnLst/>
              <a:rect l="l" t="t" r="r" b="b"/>
              <a:pathLst>
                <a:path w="5797" h="9228" extrusionOk="0">
                  <a:moveTo>
                    <a:pt x="602" y="0"/>
                  </a:moveTo>
                  <a:lnTo>
                    <a:pt x="272" y="20"/>
                  </a:lnTo>
                  <a:lnTo>
                    <a:pt x="1" y="39"/>
                  </a:lnTo>
                  <a:lnTo>
                    <a:pt x="156" y="97"/>
                  </a:lnTo>
                  <a:lnTo>
                    <a:pt x="350" y="155"/>
                  </a:lnTo>
                  <a:lnTo>
                    <a:pt x="602" y="272"/>
                  </a:lnTo>
                  <a:lnTo>
                    <a:pt x="873" y="407"/>
                  </a:lnTo>
                  <a:lnTo>
                    <a:pt x="1183" y="582"/>
                  </a:lnTo>
                  <a:lnTo>
                    <a:pt x="1513" y="795"/>
                  </a:lnTo>
                  <a:lnTo>
                    <a:pt x="1823" y="1066"/>
                  </a:lnTo>
                  <a:lnTo>
                    <a:pt x="1978" y="1202"/>
                  </a:lnTo>
                  <a:lnTo>
                    <a:pt x="2114" y="1357"/>
                  </a:lnTo>
                  <a:lnTo>
                    <a:pt x="2249" y="1532"/>
                  </a:lnTo>
                  <a:lnTo>
                    <a:pt x="2385" y="1726"/>
                  </a:lnTo>
                  <a:lnTo>
                    <a:pt x="2501" y="1919"/>
                  </a:lnTo>
                  <a:lnTo>
                    <a:pt x="2598" y="2133"/>
                  </a:lnTo>
                  <a:lnTo>
                    <a:pt x="2695" y="2346"/>
                  </a:lnTo>
                  <a:lnTo>
                    <a:pt x="2773" y="2598"/>
                  </a:lnTo>
                  <a:lnTo>
                    <a:pt x="2831" y="2850"/>
                  </a:lnTo>
                  <a:lnTo>
                    <a:pt x="2870" y="3102"/>
                  </a:lnTo>
                  <a:lnTo>
                    <a:pt x="2889" y="3393"/>
                  </a:lnTo>
                  <a:lnTo>
                    <a:pt x="2870" y="3683"/>
                  </a:lnTo>
                  <a:lnTo>
                    <a:pt x="2850" y="3994"/>
                  </a:lnTo>
                  <a:lnTo>
                    <a:pt x="2792" y="4323"/>
                  </a:lnTo>
                  <a:lnTo>
                    <a:pt x="2695" y="4672"/>
                  </a:lnTo>
                  <a:lnTo>
                    <a:pt x="2579" y="5021"/>
                  </a:lnTo>
                  <a:lnTo>
                    <a:pt x="2521" y="5137"/>
                  </a:lnTo>
                  <a:lnTo>
                    <a:pt x="2346" y="5428"/>
                  </a:lnTo>
                  <a:lnTo>
                    <a:pt x="2249" y="5641"/>
                  </a:lnTo>
                  <a:lnTo>
                    <a:pt x="2152" y="5874"/>
                  </a:lnTo>
                  <a:lnTo>
                    <a:pt x="2055" y="6165"/>
                  </a:lnTo>
                  <a:lnTo>
                    <a:pt x="1958" y="6455"/>
                  </a:lnTo>
                  <a:lnTo>
                    <a:pt x="1900" y="6766"/>
                  </a:lnTo>
                  <a:lnTo>
                    <a:pt x="1881" y="7114"/>
                  </a:lnTo>
                  <a:lnTo>
                    <a:pt x="1881" y="7463"/>
                  </a:lnTo>
                  <a:lnTo>
                    <a:pt x="1900" y="7638"/>
                  </a:lnTo>
                  <a:lnTo>
                    <a:pt x="1939" y="7812"/>
                  </a:lnTo>
                  <a:lnTo>
                    <a:pt x="1978" y="7987"/>
                  </a:lnTo>
                  <a:lnTo>
                    <a:pt x="2055" y="8161"/>
                  </a:lnTo>
                  <a:lnTo>
                    <a:pt x="2114" y="8355"/>
                  </a:lnTo>
                  <a:lnTo>
                    <a:pt x="2210" y="8530"/>
                  </a:lnTo>
                  <a:lnTo>
                    <a:pt x="2327" y="8704"/>
                  </a:lnTo>
                  <a:lnTo>
                    <a:pt x="2443" y="8879"/>
                  </a:lnTo>
                  <a:lnTo>
                    <a:pt x="2598" y="9053"/>
                  </a:lnTo>
                  <a:lnTo>
                    <a:pt x="2753" y="9208"/>
                  </a:lnTo>
                  <a:lnTo>
                    <a:pt x="3005" y="9227"/>
                  </a:lnTo>
                  <a:lnTo>
                    <a:pt x="3277" y="9227"/>
                  </a:lnTo>
                  <a:lnTo>
                    <a:pt x="3645" y="9189"/>
                  </a:lnTo>
                  <a:lnTo>
                    <a:pt x="4091" y="9150"/>
                  </a:lnTo>
                  <a:lnTo>
                    <a:pt x="4595" y="9053"/>
                  </a:lnTo>
                  <a:lnTo>
                    <a:pt x="4866" y="8975"/>
                  </a:lnTo>
                  <a:lnTo>
                    <a:pt x="5138" y="8898"/>
                  </a:lnTo>
                  <a:lnTo>
                    <a:pt x="5428" y="8801"/>
                  </a:lnTo>
                  <a:lnTo>
                    <a:pt x="5719" y="8685"/>
                  </a:lnTo>
                  <a:lnTo>
                    <a:pt x="5777" y="7812"/>
                  </a:lnTo>
                  <a:lnTo>
                    <a:pt x="5797" y="6998"/>
                  </a:lnTo>
                  <a:lnTo>
                    <a:pt x="5758" y="6242"/>
                  </a:lnTo>
                  <a:lnTo>
                    <a:pt x="5700" y="5544"/>
                  </a:lnTo>
                  <a:lnTo>
                    <a:pt x="5622" y="4885"/>
                  </a:lnTo>
                  <a:lnTo>
                    <a:pt x="5487" y="4304"/>
                  </a:lnTo>
                  <a:lnTo>
                    <a:pt x="5351" y="3761"/>
                  </a:lnTo>
                  <a:lnTo>
                    <a:pt x="5157" y="3257"/>
                  </a:lnTo>
                  <a:lnTo>
                    <a:pt x="4963" y="2811"/>
                  </a:lnTo>
                  <a:lnTo>
                    <a:pt x="4750" y="2404"/>
                  </a:lnTo>
                  <a:lnTo>
                    <a:pt x="4517" y="2036"/>
                  </a:lnTo>
                  <a:lnTo>
                    <a:pt x="4265" y="1706"/>
                  </a:lnTo>
                  <a:lnTo>
                    <a:pt x="3994" y="1415"/>
                  </a:lnTo>
                  <a:lnTo>
                    <a:pt x="3722" y="1144"/>
                  </a:lnTo>
                  <a:lnTo>
                    <a:pt x="3451" y="931"/>
                  </a:lnTo>
                  <a:lnTo>
                    <a:pt x="3160" y="737"/>
                  </a:lnTo>
                  <a:lnTo>
                    <a:pt x="2870" y="562"/>
                  </a:lnTo>
                  <a:lnTo>
                    <a:pt x="2579" y="427"/>
                  </a:lnTo>
                  <a:lnTo>
                    <a:pt x="2307" y="310"/>
                  </a:lnTo>
                  <a:lnTo>
                    <a:pt x="2017" y="233"/>
                  </a:lnTo>
                  <a:lnTo>
                    <a:pt x="1745" y="155"/>
                  </a:lnTo>
                  <a:lnTo>
                    <a:pt x="1493" y="97"/>
                  </a:lnTo>
                  <a:lnTo>
                    <a:pt x="1241" y="58"/>
                  </a:lnTo>
                  <a:lnTo>
                    <a:pt x="1009" y="20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-3481171" y="1352802"/>
              <a:ext cx="128825" cy="133951"/>
            </a:xfrm>
            <a:custGeom>
              <a:avLst/>
              <a:gdLst/>
              <a:ahLst/>
              <a:cxnLst/>
              <a:rect l="l" t="t" r="r" b="b"/>
              <a:pathLst>
                <a:path w="9248" h="9616" extrusionOk="0">
                  <a:moveTo>
                    <a:pt x="1513" y="1"/>
                  </a:moveTo>
                  <a:lnTo>
                    <a:pt x="1" y="9616"/>
                  </a:lnTo>
                  <a:lnTo>
                    <a:pt x="6921" y="9616"/>
                  </a:lnTo>
                  <a:lnTo>
                    <a:pt x="7154" y="9596"/>
                  </a:lnTo>
                  <a:lnTo>
                    <a:pt x="7367" y="9538"/>
                  </a:lnTo>
                  <a:lnTo>
                    <a:pt x="7541" y="9460"/>
                  </a:lnTo>
                  <a:lnTo>
                    <a:pt x="7696" y="9364"/>
                  </a:lnTo>
                  <a:lnTo>
                    <a:pt x="7851" y="9247"/>
                  </a:lnTo>
                  <a:lnTo>
                    <a:pt x="7987" y="9112"/>
                  </a:lnTo>
                  <a:lnTo>
                    <a:pt x="8084" y="8956"/>
                  </a:lnTo>
                  <a:lnTo>
                    <a:pt x="8181" y="8801"/>
                  </a:lnTo>
                  <a:lnTo>
                    <a:pt x="8278" y="8646"/>
                  </a:lnTo>
                  <a:lnTo>
                    <a:pt x="8336" y="8491"/>
                  </a:lnTo>
                  <a:lnTo>
                    <a:pt x="8452" y="8200"/>
                  </a:lnTo>
                  <a:lnTo>
                    <a:pt x="8511" y="7948"/>
                  </a:lnTo>
                  <a:lnTo>
                    <a:pt x="8549" y="7793"/>
                  </a:lnTo>
                  <a:lnTo>
                    <a:pt x="8549" y="7735"/>
                  </a:lnTo>
                  <a:lnTo>
                    <a:pt x="9247" y="3296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-3469832" y="1352802"/>
              <a:ext cx="117486" cy="106133"/>
            </a:xfrm>
            <a:custGeom>
              <a:avLst/>
              <a:gdLst/>
              <a:ahLst/>
              <a:cxnLst/>
              <a:rect l="l" t="t" r="r" b="b"/>
              <a:pathLst>
                <a:path w="8434" h="7619" extrusionOk="0">
                  <a:moveTo>
                    <a:pt x="699" y="1"/>
                  </a:moveTo>
                  <a:lnTo>
                    <a:pt x="1" y="4498"/>
                  </a:lnTo>
                  <a:lnTo>
                    <a:pt x="892" y="5041"/>
                  </a:lnTo>
                  <a:lnTo>
                    <a:pt x="1804" y="5525"/>
                  </a:lnTo>
                  <a:lnTo>
                    <a:pt x="2753" y="5971"/>
                  </a:lnTo>
                  <a:lnTo>
                    <a:pt x="3703" y="6378"/>
                  </a:lnTo>
                  <a:lnTo>
                    <a:pt x="4692" y="6766"/>
                  </a:lnTo>
                  <a:lnTo>
                    <a:pt x="5700" y="7096"/>
                  </a:lnTo>
                  <a:lnTo>
                    <a:pt x="6708" y="7386"/>
                  </a:lnTo>
                  <a:lnTo>
                    <a:pt x="7755" y="7619"/>
                  </a:lnTo>
                  <a:lnTo>
                    <a:pt x="8433" y="3296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-3238956" y="1352802"/>
              <a:ext cx="136389" cy="133951"/>
            </a:xfrm>
            <a:custGeom>
              <a:avLst/>
              <a:gdLst/>
              <a:ahLst/>
              <a:cxnLst/>
              <a:rect l="l" t="t" r="r" b="b"/>
              <a:pathLst>
                <a:path w="9791" h="9616" extrusionOk="0">
                  <a:moveTo>
                    <a:pt x="1513" y="1"/>
                  </a:moveTo>
                  <a:lnTo>
                    <a:pt x="1" y="9616"/>
                  </a:lnTo>
                  <a:lnTo>
                    <a:pt x="6921" y="9616"/>
                  </a:lnTo>
                  <a:lnTo>
                    <a:pt x="7154" y="9596"/>
                  </a:lnTo>
                  <a:lnTo>
                    <a:pt x="7348" y="9538"/>
                  </a:lnTo>
                  <a:lnTo>
                    <a:pt x="7541" y="9460"/>
                  </a:lnTo>
                  <a:lnTo>
                    <a:pt x="7696" y="9364"/>
                  </a:lnTo>
                  <a:lnTo>
                    <a:pt x="7852" y="9247"/>
                  </a:lnTo>
                  <a:lnTo>
                    <a:pt x="7968" y="9112"/>
                  </a:lnTo>
                  <a:lnTo>
                    <a:pt x="8084" y="8956"/>
                  </a:lnTo>
                  <a:lnTo>
                    <a:pt x="8181" y="8801"/>
                  </a:lnTo>
                  <a:lnTo>
                    <a:pt x="8259" y="8646"/>
                  </a:lnTo>
                  <a:lnTo>
                    <a:pt x="8336" y="8491"/>
                  </a:lnTo>
                  <a:lnTo>
                    <a:pt x="8433" y="8200"/>
                  </a:lnTo>
                  <a:lnTo>
                    <a:pt x="8511" y="7948"/>
                  </a:lnTo>
                  <a:lnTo>
                    <a:pt x="8530" y="7793"/>
                  </a:lnTo>
                  <a:lnTo>
                    <a:pt x="8549" y="7735"/>
                  </a:lnTo>
                  <a:lnTo>
                    <a:pt x="9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-3235446" y="1352802"/>
              <a:ext cx="132878" cy="111538"/>
            </a:xfrm>
            <a:custGeom>
              <a:avLst/>
              <a:gdLst/>
              <a:ahLst/>
              <a:cxnLst/>
              <a:rect l="l" t="t" r="r" b="b"/>
              <a:pathLst>
                <a:path w="9539" h="8007" extrusionOk="0">
                  <a:moveTo>
                    <a:pt x="1261" y="1"/>
                  </a:moveTo>
                  <a:lnTo>
                    <a:pt x="1" y="8007"/>
                  </a:lnTo>
                  <a:lnTo>
                    <a:pt x="1" y="8007"/>
                  </a:lnTo>
                  <a:lnTo>
                    <a:pt x="582" y="7910"/>
                  </a:lnTo>
                  <a:lnTo>
                    <a:pt x="1144" y="7832"/>
                  </a:lnTo>
                  <a:lnTo>
                    <a:pt x="1726" y="7716"/>
                  </a:lnTo>
                  <a:lnTo>
                    <a:pt x="2288" y="7600"/>
                  </a:lnTo>
                  <a:lnTo>
                    <a:pt x="2850" y="7464"/>
                  </a:lnTo>
                  <a:lnTo>
                    <a:pt x="3412" y="7309"/>
                  </a:lnTo>
                  <a:lnTo>
                    <a:pt x="3975" y="7154"/>
                  </a:lnTo>
                  <a:lnTo>
                    <a:pt x="4517" y="6999"/>
                  </a:lnTo>
                  <a:lnTo>
                    <a:pt x="5060" y="6805"/>
                  </a:lnTo>
                  <a:lnTo>
                    <a:pt x="5603" y="6611"/>
                  </a:lnTo>
                  <a:lnTo>
                    <a:pt x="6126" y="6417"/>
                  </a:lnTo>
                  <a:lnTo>
                    <a:pt x="6650" y="6184"/>
                  </a:lnTo>
                  <a:lnTo>
                    <a:pt x="7173" y="5971"/>
                  </a:lnTo>
                  <a:lnTo>
                    <a:pt x="7696" y="5719"/>
                  </a:lnTo>
                  <a:lnTo>
                    <a:pt x="8201" y="5467"/>
                  </a:lnTo>
                  <a:lnTo>
                    <a:pt x="8705" y="5215"/>
                  </a:lnTo>
                  <a:lnTo>
                    <a:pt x="95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-3624288" y="1154063"/>
              <a:ext cx="132056" cy="138005"/>
            </a:xfrm>
            <a:custGeom>
              <a:avLst/>
              <a:gdLst/>
              <a:ahLst/>
              <a:cxnLst/>
              <a:rect l="l" t="t" r="r" b="b"/>
              <a:pathLst>
                <a:path w="9480" h="9907" extrusionOk="0">
                  <a:moveTo>
                    <a:pt x="2056" y="0"/>
                  </a:moveTo>
                  <a:lnTo>
                    <a:pt x="1842" y="20"/>
                  </a:lnTo>
                  <a:lnTo>
                    <a:pt x="1629" y="59"/>
                  </a:lnTo>
                  <a:lnTo>
                    <a:pt x="1435" y="97"/>
                  </a:lnTo>
                  <a:lnTo>
                    <a:pt x="1241" y="175"/>
                  </a:lnTo>
                  <a:lnTo>
                    <a:pt x="1067" y="252"/>
                  </a:lnTo>
                  <a:lnTo>
                    <a:pt x="892" y="369"/>
                  </a:lnTo>
                  <a:lnTo>
                    <a:pt x="737" y="485"/>
                  </a:lnTo>
                  <a:lnTo>
                    <a:pt x="602" y="601"/>
                  </a:lnTo>
                  <a:lnTo>
                    <a:pt x="466" y="756"/>
                  </a:lnTo>
                  <a:lnTo>
                    <a:pt x="350" y="912"/>
                  </a:lnTo>
                  <a:lnTo>
                    <a:pt x="233" y="1086"/>
                  </a:lnTo>
                  <a:lnTo>
                    <a:pt x="156" y="1260"/>
                  </a:lnTo>
                  <a:lnTo>
                    <a:pt x="78" y="1454"/>
                  </a:lnTo>
                  <a:lnTo>
                    <a:pt x="39" y="1648"/>
                  </a:lnTo>
                  <a:lnTo>
                    <a:pt x="1" y="1861"/>
                  </a:lnTo>
                  <a:lnTo>
                    <a:pt x="1" y="2055"/>
                  </a:lnTo>
                  <a:lnTo>
                    <a:pt x="1" y="7851"/>
                  </a:lnTo>
                  <a:lnTo>
                    <a:pt x="1" y="8065"/>
                  </a:lnTo>
                  <a:lnTo>
                    <a:pt x="39" y="8258"/>
                  </a:lnTo>
                  <a:lnTo>
                    <a:pt x="78" y="8472"/>
                  </a:lnTo>
                  <a:lnTo>
                    <a:pt x="156" y="8646"/>
                  </a:lnTo>
                  <a:lnTo>
                    <a:pt x="233" y="8840"/>
                  </a:lnTo>
                  <a:lnTo>
                    <a:pt x="350" y="8995"/>
                  </a:lnTo>
                  <a:lnTo>
                    <a:pt x="466" y="9169"/>
                  </a:lnTo>
                  <a:lnTo>
                    <a:pt x="602" y="9305"/>
                  </a:lnTo>
                  <a:lnTo>
                    <a:pt x="737" y="9441"/>
                  </a:lnTo>
                  <a:lnTo>
                    <a:pt x="892" y="9557"/>
                  </a:lnTo>
                  <a:lnTo>
                    <a:pt x="1067" y="9654"/>
                  </a:lnTo>
                  <a:lnTo>
                    <a:pt x="1241" y="9751"/>
                  </a:lnTo>
                  <a:lnTo>
                    <a:pt x="1435" y="9809"/>
                  </a:lnTo>
                  <a:lnTo>
                    <a:pt x="1629" y="9867"/>
                  </a:lnTo>
                  <a:lnTo>
                    <a:pt x="1842" y="9906"/>
                  </a:lnTo>
                  <a:lnTo>
                    <a:pt x="7638" y="9906"/>
                  </a:lnTo>
                  <a:lnTo>
                    <a:pt x="7852" y="9867"/>
                  </a:lnTo>
                  <a:lnTo>
                    <a:pt x="8045" y="9809"/>
                  </a:lnTo>
                  <a:lnTo>
                    <a:pt x="8239" y="9751"/>
                  </a:lnTo>
                  <a:lnTo>
                    <a:pt x="8414" y="9654"/>
                  </a:lnTo>
                  <a:lnTo>
                    <a:pt x="8588" y="9557"/>
                  </a:lnTo>
                  <a:lnTo>
                    <a:pt x="8743" y="9441"/>
                  </a:lnTo>
                  <a:lnTo>
                    <a:pt x="8879" y="9305"/>
                  </a:lnTo>
                  <a:lnTo>
                    <a:pt x="9015" y="9169"/>
                  </a:lnTo>
                  <a:lnTo>
                    <a:pt x="9131" y="8995"/>
                  </a:lnTo>
                  <a:lnTo>
                    <a:pt x="9247" y="8840"/>
                  </a:lnTo>
                  <a:lnTo>
                    <a:pt x="9325" y="8646"/>
                  </a:lnTo>
                  <a:lnTo>
                    <a:pt x="9402" y="8472"/>
                  </a:lnTo>
                  <a:lnTo>
                    <a:pt x="9441" y="8258"/>
                  </a:lnTo>
                  <a:lnTo>
                    <a:pt x="9480" y="8065"/>
                  </a:lnTo>
                  <a:lnTo>
                    <a:pt x="9480" y="7851"/>
                  </a:lnTo>
                  <a:lnTo>
                    <a:pt x="9480" y="2055"/>
                  </a:lnTo>
                  <a:lnTo>
                    <a:pt x="9480" y="1861"/>
                  </a:lnTo>
                  <a:lnTo>
                    <a:pt x="9441" y="1648"/>
                  </a:lnTo>
                  <a:lnTo>
                    <a:pt x="9402" y="1454"/>
                  </a:lnTo>
                  <a:lnTo>
                    <a:pt x="9325" y="1260"/>
                  </a:lnTo>
                  <a:lnTo>
                    <a:pt x="9247" y="1086"/>
                  </a:lnTo>
                  <a:lnTo>
                    <a:pt x="9131" y="912"/>
                  </a:lnTo>
                  <a:lnTo>
                    <a:pt x="9015" y="756"/>
                  </a:lnTo>
                  <a:lnTo>
                    <a:pt x="8879" y="601"/>
                  </a:lnTo>
                  <a:lnTo>
                    <a:pt x="8743" y="485"/>
                  </a:lnTo>
                  <a:lnTo>
                    <a:pt x="8588" y="369"/>
                  </a:lnTo>
                  <a:lnTo>
                    <a:pt x="8414" y="252"/>
                  </a:lnTo>
                  <a:lnTo>
                    <a:pt x="8239" y="175"/>
                  </a:lnTo>
                  <a:lnTo>
                    <a:pt x="8045" y="97"/>
                  </a:lnTo>
                  <a:lnTo>
                    <a:pt x="7852" y="59"/>
                  </a:lnTo>
                  <a:lnTo>
                    <a:pt x="7638" y="20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-3624288" y="1235888"/>
              <a:ext cx="132056" cy="56180"/>
            </a:xfrm>
            <a:custGeom>
              <a:avLst/>
              <a:gdLst/>
              <a:ahLst/>
              <a:cxnLst/>
              <a:rect l="l" t="t" r="r" b="b"/>
              <a:pathLst>
                <a:path w="9480" h="4033" extrusionOk="0">
                  <a:moveTo>
                    <a:pt x="1" y="0"/>
                  </a:moveTo>
                  <a:lnTo>
                    <a:pt x="1" y="1977"/>
                  </a:lnTo>
                  <a:lnTo>
                    <a:pt x="1" y="2191"/>
                  </a:lnTo>
                  <a:lnTo>
                    <a:pt x="39" y="2384"/>
                  </a:lnTo>
                  <a:lnTo>
                    <a:pt x="78" y="2598"/>
                  </a:lnTo>
                  <a:lnTo>
                    <a:pt x="156" y="2772"/>
                  </a:lnTo>
                  <a:lnTo>
                    <a:pt x="233" y="2966"/>
                  </a:lnTo>
                  <a:lnTo>
                    <a:pt x="350" y="3121"/>
                  </a:lnTo>
                  <a:lnTo>
                    <a:pt x="466" y="3295"/>
                  </a:lnTo>
                  <a:lnTo>
                    <a:pt x="602" y="3431"/>
                  </a:lnTo>
                  <a:lnTo>
                    <a:pt x="737" y="3567"/>
                  </a:lnTo>
                  <a:lnTo>
                    <a:pt x="892" y="3683"/>
                  </a:lnTo>
                  <a:lnTo>
                    <a:pt x="1067" y="3780"/>
                  </a:lnTo>
                  <a:lnTo>
                    <a:pt x="1241" y="3877"/>
                  </a:lnTo>
                  <a:lnTo>
                    <a:pt x="1435" y="3935"/>
                  </a:lnTo>
                  <a:lnTo>
                    <a:pt x="1629" y="3993"/>
                  </a:lnTo>
                  <a:lnTo>
                    <a:pt x="1842" y="4032"/>
                  </a:lnTo>
                  <a:lnTo>
                    <a:pt x="7638" y="4032"/>
                  </a:lnTo>
                  <a:lnTo>
                    <a:pt x="7852" y="3993"/>
                  </a:lnTo>
                  <a:lnTo>
                    <a:pt x="8045" y="3935"/>
                  </a:lnTo>
                  <a:lnTo>
                    <a:pt x="8239" y="3877"/>
                  </a:lnTo>
                  <a:lnTo>
                    <a:pt x="8414" y="3780"/>
                  </a:lnTo>
                  <a:lnTo>
                    <a:pt x="8588" y="3683"/>
                  </a:lnTo>
                  <a:lnTo>
                    <a:pt x="8743" y="3567"/>
                  </a:lnTo>
                  <a:lnTo>
                    <a:pt x="8879" y="3431"/>
                  </a:lnTo>
                  <a:lnTo>
                    <a:pt x="9015" y="3295"/>
                  </a:lnTo>
                  <a:lnTo>
                    <a:pt x="9131" y="3121"/>
                  </a:lnTo>
                  <a:lnTo>
                    <a:pt x="9247" y="2966"/>
                  </a:lnTo>
                  <a:lnTo>
                    <a:pt x="9325" y="2772"/>
                  </a:lnTo>
                  <a:lnTo>
                    <a:pt x="9402" y="2598"/>
                  </a:lnTo>
                  <a:lnTo>
                    <a:pt x="9441" y="2384"/>
                  </a:lnTo>
                  <a:lnTo>
                    <a:pt x="9480" y="2191"/>
                  </a:lnTo>
                  <a:lnTo>
                    <a:pt x="9480" y="1977"/>
                  </a:lnTo>
                  <a:lnTo>
                    <a:pt x="9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-3221947" y="1352802"/>
              <a:ext cx="136389" cy="133951"/>
            </a:xfrm>
            <a:custGeom>
              <a:avLst/>
              <a:gdLst/>
              <a:ahLst/>
              <a:cxnLst/>
              <a:rect l="l" t="t" r="r" b="b"/>
              <a:pathLst>
                <a:path w="9791" h="9616" extrusionOk="0">
                  <a:moveTo>
                    <a:pt x="1532" y="1"/>
                  </a:moveTo>
                  <a:lnTo>
                    <a:pt x="1" y="9616"/>
                  </a:lnTo>
                  <a:lnTo>
                    <a:pt x="6941" y="9616"/>
                  </a:lnTo>
                  <a:lnTo>
                    <a:pt x="7154" y="9596"/>
                  </a:lnTo>
                  <a:lnTo>
                    <a:pt x="7367" y="9538"/>
                  </a:lnTo>
                  <a:lnTo>
                    <a:pt x="7542" y="9460"/>
                  </a:lnTo>
                  <a:lnTo>
                    <a:pt x="7716" y="9364"/>
                  </a:lnTo>
                  <a:lnTo>
                    <a:pt x="7852" y="9247"/>
                  </a:lnTo>
                  <a:lnTo>
                    <a:pt x="7988" y="9112"/>
                  </a:lnTo>
                  <a:lnTo>
                    <a:pt x="8104" y="8956"/>
                  </a:lnTo>
                  <a:lnTo>
                    <a:pt x="8201" y="8801"/>
                  </a:lnTo>
                  <a:lnTo>
                    <a:pt x="8278" y="8646"/>
                  </a:lnTo>
                  <a:lnTo>
                    <a:pt x="8356" y="8491"/>
                  </a:lnTo>
                  <a:lnTo>
                    <a:pt x="8453" y="8200"/>
                  </a:lnTo>
                  <a:lnTo>
                    <a:pt x="8511" y="7948"/>
                  </a:lnTo>
                  <a:lnTo>
                    <a:pt x="8550" y="7793"/>
                  </a:lnTo>
                  <a:lnTo>
                    <a:pt x="8550" y="7735"/>
                  </a:lnTo>
                  <a:lnTo>
                    <a:pt x="97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-3463884" y="1352802"/>
              <a:ext cx="128546" cy="133951"/>
            </a:xfrm>
            <a:custGeom>
              <a:avLst/>
              <a:gdLst/>
              <a:ahLst/>
              <a:cxnLst/>
              <a:rect l="l" t="t" r="r" b="b"/>
              <a:pathLst>
                <a:path w="9228" h="9616" extrusionOk="0">
                  <a:moveTo>
                    <a:pt x="1512" y="1"/>
                  </a:moveTo>
                  <a:lnTo>
                    <a:pt x="0" y="9616"/>
                  </a:lnTo>
                  <a:lnTo>
                    <a:pt x="6921" y="9616"/>
                  </a:lnTo>
                  <a:lnTo>
                    <a:pt x="7153" y="9596"/>
                  </a:lnTo>
                  <a:lnTo>
                    <a:pt x="7347" y="9538"/>
                  </a:lnTo>
                  <a:lnTo>
                    <a:pt x="7541" y="9460"/>
                  </a:lnTo>
                  <a:lnTo>
                    <a:pt x="7696" y="9364"/>
                  </a:lnTo>
                  <a:lnTo>
                    <a:pt x="7851" y="9247"/>
                  </a:lnTo>
                  <a:lnTo>
                    <a:pt x="7967" y="9112"/>
                  </a:lnTo>
                  <a:lnTo>
                    <a:pt x="8084" y="8956"/>
                  </a:lnTo>
                  <a:lnTo>
                    <a:pt x="8181" y="8801"/>
                  </a:lnTo>
                  <a:lnTo>
                    <a:pt x="8258" y="8646"/>
                  </a:lnTo>
                  <a:lnTo>
                    <a:pt x="8336" y="8491"/>
                  </a:lnTo>
                  <a:lnTo>
                    <a:pt x="8433" y="8200"/>
                  </a:lnTo>
                  <a:lnTo>
                    <a:pt x="8510" y="7948"/>
                  </a:lnTo>
                  <a:lnTo>
                    <a:pt x="8530" y="7793"/>
                  </a:lnTo>
                  <a:lnTo>
                    <a:pt x="8549" y="7735"/>
                  </a:lnTo>
                  <a:lnTo>
                    <a:pt x="9227" y="3296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-3452809" y="1352802"/>
              <a:ext cx="117472" cy="106133"/>
            </a:xfrm>
            <a:custGeom>
              <a:avLst/>
              <a:gdLst/>
              <a:ahLst/>
              <a:cxnLst/>
              <a:rect l="l" t="t" r="r" b="b"/>
              <a:pathLst>
                <a:path w="8433" h="7619" extrusionOk="0">
                  <a:moveTo>
                    <a:pt x="717" y="1"/>
                  </a:moveTo>
                  <a:lnTo>
                    <a:pt x="0" y="4498"/>
                  </a:lnTo>
                  <a:lnTo>
                    <a:pt x="892" y="5041"/>
                  </a:lnTo>
                  <a:lnTo>
                    <a:pt x="1822" y="5525"/>
                  </a:lnTo>
                  <a:lnTo>
                    <a:pt x="2753" y="5971"/>
                  </a:lnTo>
                  <a:lnTo>
                    <a:pt x="3722" y="6378"/>
                  </a:lnTo>
                  <a:lnTo>
                    <a:pt x="4711" y="6766"/>
                  </a:lnTo>
                  <a:lnTo>
                    <a:pt x="5699" y="7096"/>
                  </a:lnTo>
                  <a:lnTo>
                    <a:pt x="6727" y="7386"/>
                  </a:lnTo>
                  <a:lnTo>
                    <a:pt x="7773" y="7619"/>
                  </a:lnTo>
                  <a:lnTo>
                    <a:pt x="8432" y="3296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-3218437" y="1352802"/>
              <a:ext cx="132878" cy="111538"/>
            </a:xfrm>
            <a:custGeom>
              <a:avLst/>
              <a:gdLst/>
              <a:ahLst/>
              <a:cxnLst/>
              <a:rect l="l" t="t" r="r" b="b"/>
              <a:pathLst>
                <a:path w="9539" h="8007" extrusionOk="0">
                  <a:moveTo>
                    <a:pt x="1280" y="1"/>
                  </a:moveTo>
                  <a:lnTo>
                    <a:pt x="1" y="8007"/>
                  </a:lnTo>
                  <a:lnTo>
                    <a:pt x="583" y="7910"/>
                  </a:lnTo>
                  <a:lnTo>
                    <a:pt x="1164" y="7832"/>
                  </a:lnTo>
                  <a:lnTo>
                    <a:pt x="1746" y="7716"/>
                  </a:lnTo>
                  <a:lnTo>
                    <a:pt x="2308" y="7600"/>
                  </a:lnTo>
                  <a:lnTo>
                    <a:pt x="2870" y="7464"/>
                  </a:lnTo>
                  <a:lnTo>
                    <a:pt x="3432" y="7309"/>
                  </a:lnTo>
                  <a:lnTo>
                    <a:pt x="3975" y="7154"/>
                  </a:lnTo>
                  <a:lnTo>
                    <a:pt x="4537" y="6999"/>
                  </a:lnTo>
                  <a:lnTo>
                    <a:pt x="5080" y="6805"/>
                  </a:lnTo>
                  <a:lnTo>
                    <a:pt x="5603" y="6611"/>
                  </a:lnTo>
                  <a:lnTo>
                    <a:pt x="6146" y="6417"/>
                  </a:lnTo>
                  <a:lnTo>
                    <a:pt x="6669" y="6184"/>
                  </a:lnTo>
                  <a:lnTo>
                    <a:pt x="7193" y="5971"/>
                  </a:lnTo>
                  <a:lnTo>
                    <a:pt x="7697" y="5719"/>
                  </a:lnTo>
                  <a:lnTo>
                    <a:pt x="8201" y="5467"/>
                  </a:lnTo>
                  <a:lnTo>
                    <a:pt x="8705" y="5215"/>
                  </a:lnTo>
                  <a:lnTo>
                    <a:pt x="95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-3558399" y="937493"/>
              <a:ext cx="583556" cy="501201"/>
            </a:xfrm>
            <a:custGeom>
              <a:avLst/>
              <a:gdLst/>
              <a:ahLst/>
              <a:cxnLst/>
              <a:rect l="l" t="t" r="r" b="b"/>
              <a:pathLst>
                <a:path w="41892" h="35980" extrusionOk="0">
                  <a:moveTo>
                    <a:pt x="20956" y="1"/>
                  </a:moveTo>
                  <a:lnTo>
                    <a:pt x="20413" y="20"/>
                  </a:lnTo>
                  <a:lnTo>
                    <a:pt x="19870" y="40"/>
                  </a:lnTo>
                  <a:lnTo>
                    <a:pt x="18804" y="98"/>
                  </a:lnTo>
                  <a:lnTo>
                    <a:pt x="17757" y="214"/>
                  </a:lnTo>
                  <a:lnTo>
                    <a:pt x="16730" y="369"/>
                  </a:lnTo>
                  <a:lnTo>
                    <a:pt x="15722" y="582"/>
                  </a:lnTo>
                  <a:lnTo>
                    <a:pt x="14733" y="815"/>
                  </a:lnTo>
                  <a:lnTo>
                    <a:pt x="13744" y="1106"/>
                  </a:lnTo>
                  <a:lnTo>
                    <a:pt x="12795" y="1416"/>
                  </a:lnTo>
                  <a:lnTo>
                    <a:pt x="11864" y="1784"/>
                  </a:lnTo>
                  <a:lnTo>
                    <a:pt x="10972" y="2172"/>
                  </a:lnTo>
                  <a:lnTo>
                    <a:pt x="10100" y="2618"/>
                  </a:lnTo>
                  <a:lnTo>
                    <a:pt x="9247" y="3083"/>
                  </a:lnTo>
                  <a:lnTo>
                    <a:pt x="8414" y="3587"/>
                  </a:lnTo>
                  <a:lnTo>
                    <a:pt x="7638" y="4110"/>
                  </a:lnTo>
                  <a:lnTo>
                    <a:pt x="6863" y="4692"/>
                  </a:lnTo>
                  <a:lnTo>
                    <a:pt x="6146" y="5273"/>
                  </a:lnTo>
                  <a:lnTo>
                    <a:pt x="5448" y="5894"/>
                  </a:lnTo>
                  <a:lnTo>
                    <a:pt x="4789" y="6553"/>
                  </a:lnTo>
                  <a:lnTo>
                    <a:pt x="4168" y="7231"/>
                  </a:lnTo>
                  <a:lnTo>
                    <a:pt x="3587" y="7949"/>
                  </a:lnTo>
                  <a:lnTo>
                    <a:pt x="3044" y="8666"/>
                  </a:lnTo>
                  <a:lnTo>
                    <a:pt x="2792" y="9034"/>
                  </a:lnTo>
                  <a:lnTo>
                    <a:pt x="2540" y="9422"/>
                  </a:lnTo>
                  <a:lnTo>
                    <a:pt x="2307" y="9810"/>
                  </a:lnTo>
                  <a:lnTo>
                    <a:pt x="2075" y="10197"/>
                  </a:lnTo>
                  <a:lnTo>
                    <a:pt x="1862" y="10585"/>
                  </a:lnTo>
                  <a:lnTo>
                    <a:pt x="1648" y="10992"/>
                  </a:lnTo>
                  <a:lnTo>
                    <a:pt x="1454" y="11399"/>
                  </a:lnTo>
                  <a:lnTo>
                    <a:pt x="1280" y="11806"/>
                  </a:lnTo>
                  <a:lnTo>
                    <a:pt x="1106" y="12233"/>
                  </a:lnTo>
                  <a:lnTo>
                    <a:pt x="950" y="12640"/>
                  </a:lnTo>
                  <a:lnTo>
                    <a:pt x="795" y="13066"/>
                  </a:lnTo>
                  <a:lnTo>
                    <a:pt x="660" y="13493"/>
                  </a:lnTo>
                  <a:lnTo>
                    <a:pt x="543" y="13939"/>
                  </a:lnTo>
                  <a:lnTo>
                    <a:pt x="427" y="14365"/>
                  </a:lnTo>
                  <a:lnTo>
                    <a:pt x="330" y="14811"/>
                  </a:lnTo>
                  <a:lnTo>
                    <a:pt x="253" y="15257"/>
                  </a:lnTo>
                  <a:lnTo>
                    <a:pt x="175" y="15703"/>
                  </a:lnTo>
                  <a:lnTo>
                    <a:pt x="117" y="16148"/>
                  </a:lnTo>
                  <a:lnTo>
                    <a:pt x="78" y="16614"/>
                  </a:lnTo>
                  <a:lnTo>
                    <a:pt x="39" y="17079"/>
                  </a:lnTo>
                  <a:lnTo>
                    <a:pt x="20" y="17525"/>
                  </a:lnTo>
                  <a:lnTo>
                    <a:pt x="1" y="17990"/>
                  </a:lnTo>
                  <a:lnTo>
                    <a:pt x="20" y="18455"/>
                  </a:lnTo>
                  <a:lnTo>
                    <a:pt x="39" y="18920"/>
                  </a:lnTo>
                  <a:lnTo>
                    <a:pt x="78" y="19386"/>
                  </a:lnTo>
                  <a:lnTo>
                    <a:pt x="117" y="19831"/>
                  </a:lnTo>
                  <a:lnTo>
                    <a:pt x="175" y="20297"/>
                  </a:lnTo>
                  <a:lnTo>
                    <a:pt x="253" y="20743"/>
                  </a:lnTo>
                  <a:lnTo>
                    <a:pt x="330" y="21188"/>
                  </a:lnTo>
                  <a:lnTo>
                    <a:pt x="427" y="21615"/>
                  </a:lnTo>
                  <a:lnTo>
                    <a:pt x="543" y="22061"/>
                  </a:lnTo>
                  <a:lnTo>
                    <a:pt x="660" y="22487"/>
                  </a:lnTo>
                  <a:lnTo>
                    <a:pt x="795" y="22914"/>
                  </a:lnTo>
                  <a:lnTo>
                    <a:pt x="950" y="23340"/>
                  </a:lnTo>
                  <a:lnTo>
                    <a:pt x="1106" y="23767"/>
                  </a:lnTo>
                  <a:lnTo>
                    <a:pt x="1280" y="24174"/>
                  </a:lnTo>
                  <a:lnTo>
                    <a:pt x="1454" y="24600"/>
                  </a:lnTo>
                  <a:lnTo>
                    <a:pt x="1648" y="25007"/>
                  </a:lnTo>
                  <a:lnTo>
                    <a:pt x="1862" y="25395"/>
                  </a:lnTo>
                  <a:lnTo>
                    <a:pt x="2075" y="25802"/>
                  </a:lnTo>
                  <a:lnTo>
                    <a:pt x="2307" y="26190"/>
                  </a:lnTo>
                  <a:lnTo>
                    <a:pt x="2540" y="26577"/>
                  </a:lnTo>
                  <a:lnTo>
                    <a:pt x="2792" y="26946"/>
                  </a:lnTo>
                  <a:lnTo>
                    <a:pt x="3044" y="27314"/>
                  </a:lnTo>
                  <a:lnTo>
                    <a:pt x="3587" y="28051"/>
                  </a:lnTo>
                  <a:lnTo>
                    <a:pt x="4168" y="28768"/>
                  </a:lnTo>
                  <a:lnTo>
                    <a:pt x="4789" y="29446"/>
                  </a:lnTo>
                  <a:lnTo>
                    <a:pt x="5448" y="30086"/>
                  </a:lnTo>
                  <a:lnTo>
                    <a:pt x="6146" y="30706"/>
                  </a:lnTo>
                  <a:lnTo>
                    <a:pt x="6863" y="31307"/>
                  </a:lnTo>
                  <a:lnTo>
                    <a:pt x="7638" y="31869"/>
                  </a:lnTo>
                  <a:lnTo>
                    <a:pt x="8414" y="32412"/>
                  </a:lnTo>
                  <a:lnTo>
                    <a:pt x="9247" y="32916"/>
                  </a:lnTo>
                  <a:lnTo>
                    <a:pt x="10100" y="33381"/>
                  </a:lnTo>
                  <a:lnTo>
                    <a:pt x="10972" y="33808"/>
                  </a:lnTo>
                  <a:lnTo>
                    <a:pt x="11864" y="34215"/>
                  </a:lnTo>
                  <a:lnTo>
                    <a:pt x="12795" y="34564"/>
                  </a:lnTo>
                  <a:lnTo>
                    <a:pt x="13744" y="34894"/>
                  </a:lnTo>
                  <a:lnTo>
                    <a:pt x="14733" y="35184"/>
                  </a:lnTo>
                  <a:lnTo>
                    <a:pt x="15722" y="35417"/>
                  </a:lnTo>
                  <a:lnTo>
                    <a:pt x="16730" y="35611"/>
                  </a:lnTo>
                  <a:lnTo>
                    <a:pt x="17757" y="35785"/>
                  </a:lnTo>
                  <a:lnTo>
                    <a:pt x="18804" y="35882"/>
                  </a:lnTo>
                  <a:lnTo>
                    <a:pt x="19870" y="35960"/>
                  </a:lnTo>
                  <a:lnTo>
                    <a:pt x="20413" y="35979"/>
                  </a:lnTo>
                  <a:lnTo>
                    <a:pt x="21498" y="35979"/>
                  </a:lnTo>
                  <a:lnTo>
                    <a:pt x="22022" y="35960"/>
                  </a:lnTo>
                  <a:lnTo>
                    <a:pt x="23088" y="35882"/>
                  </a:lnTo>
                  <a:lnTo>
                    <a:pt x="24135" y="35785"/>
                  </a:lnTo>
                  <a:lnTo>
                    <a:pt x="25181" y="35611"/>
                  </a:lnTo>
                  <a:lnTo>
                    <a:pt x="26189" y="35417"/>
                  </a:lnTo>
                  <a:lnTo>
                    <a:pt x="27178" y="35184"/>
                  </a:lnTo>
                  <a:lnTo>
                    <a:pt x="28147" y="34894"/>
                  </a:lnTo>
                  <a:lnTo>
                    <a:pt x="29097" y="34564"/>
                  </a:lnTo>
                  <a:lnTo>
                    <a:pt x="30028" y="34215"/>
                  </a:lnTo>
                  <a:lnTo>
                    <a:pt x="30939" y="33808"/>
                  </a:lnTo>
                  <a:lnTo>
                    <a:pt x="31811" y="33381"/>
                  </a:lnTo>
                  <a:lnTo>
                    <a:pt x="32664" y="32916"/>
                  </a:lnTo>
                  <a:lnTo>
                    <a:pt x="33478" y="32412"/>
                  </a:lnTo>
                  <a:lnTo>
                    <a:pt x="34273" y="31869"/>
                  </a:lnTo>
                  <a:lnTo>
                    <a:pt x="35029" y="31307"/>
                  </a:lnTo>
                  <a:lnTo>
                    <a:pt x="35765" y="30706"/>
                  </a:lnTo>
                  <a:lnTo>
                    <a:pt x="36463" y="30086"/>
                  </a:lnTo>
                  <a:lnTo>
                    <a:pt x="37122" y="29446"/>
                  </a:lnTo>
                  <a:lnTo>
                    <a:pt x="37743" y="28768"/>
                  </a:lnTo>
                  <a:lnTo>
                    <a:pt x="38324" y="28051"/>
                  </a:lnTo>
                  <a:lnTo>
                    <a:pt x="38867" y="27314"/>
                  </a:lnTo>
                  <a:lnTo>
                    <a:pt x="39119" y="26946"/>
                  </a:lnTo>
                  <a:lnTo>
                    <a:pt x="39371" y="26577"/>
                  </a:lnTo>
                  <a:lnTo>
                    <a:pt x="39604" y="26190"/>
                  </a:lnTo>
                  <a:lnTo>
                    <a:pt x="39836" y="25802"/>
                  </a:lnTo>
                  <a:lnTo>
                    <a:pt x="40049" y="25395"/>
                  </a:lnTo>
                  <a:lnTo>
                    <a:pt x="40243" y="25007"/>
                  </a:lnTo>
                  <a:lnTo>
                    <a:pt x="40437" y="24600"/>
                  </a:lnTo>
                  <a:lnTo>
                    <a:pt x="40631" y="24174"/>
                  </a:lnTo>
                  <a:lnTo>
                    <a:pt x="40786" y="23767"/>
                  </a:lnTo>
                  <a:lnTo>
                    <a:pt x="40961" y="23340"/>
                  </a:lnTo>
                  <a:lnTo>
                    <a:pt x="41096" y="22914"/>
                  </a:lnTo>
                  <a:lnTo>
                    <a:pt x="41232" y="22487"/>
                  </a:lnTo>
                  <a:lnTo>
                    <a:pt x="41368" y="22061"/>
                  </a:lnTo>
                  <a:lnTo>
                    <a:pt x="41465" y="21615"/>
                  </a:lnTo>
                  <a:lnTo>
                    <a:pt x="41561" y="21188"/>
                  </a:lnTo>
                  <a:lnTo>
                    <a:pt x="41658" y="20743"/>
                  </a:lnTo>
                  <a:lnTo>
                    <a:pt x="41736" y="20297"/>
                  </a:lnTo>
                  <a:lnTo>
                    <a:pt x="41794" y="19831"/>
                  </a:lnTo>
                  <a:lnTo>
                    <a:pt x="41833" y="19386"/>
                  </a:lnTo>
                  <a:lnTo>
                    <a:pt x="41872" y="18920"/>
                  </a:lnTo>
                  <a:lnTo>
                    <a:pt x="41891" y="18455"/>
                  </a:lnTo>
                  <a:lnTo>
                    <a:pt x="41891" y="17990"/>
                  </a:lnTo>
                  <a:lnTo>
                    <a:pt x="41891" y="17525"/>
                  </a:lnTo>
                  <a:lnTo>
                    <a:pt x="41872" y="17079"/>
                  </a:lnTo>
                  <a:lnTo>
                    <a:pt x="41833" y="16614"/>
                  </a:lnTo>
                  <a:lnTo>
                    <a:pt x="41794" y="16148"/>
                  </a:lnTo>
                  <a:lnTo>
                    <a:pt x="41736" y="15703"/>
                  </a:lnTo>
                  <a:lnTo>
                    <a:pt x="41658" y="15257"/>
                  </a:lnTo>
                  <a:lnTo>
                    <a:pt x="41561" y="14811"/>
                  </a:lnTo>
                  <a:lnTo>
                    <a:pt x="41465" y="14365"/>
                  </a:lnTo>
                  <a:lnTo>
                    <a:pt x="41368" y="13939"/>
                  </a:lnTo>
                  <a:lnTo>
                    <a:pt x="41232" y="13493"/>
                  </a:lnTo>
                  <a:lnTo>
                    <a:pt x="41096" y="13066"/>
                  </a:lnTo>
                  <a:lnTo>
                    <a:pt x="40961" y="12640"/>
                  </a:lnTo>
                  <a:lnTo>
                    <a:pt x="40786" y="12233"/>
                  </a:lnTo>
                  <a:lnTo>
                    <a:pt x="40631" y="11806"/>
                  </a:lnTo>
                  <a:lnTo>
                    <a:pt x="40437" y="11399"/>
                  </a:lnTo>
                  <a:lnTo>
                    <a:pt x="40243" y="10992"/>
                  </a:lnTo>
                  <a:lnTo>
                    <a:pt x="40049" y="10585"/>
                  </a:lnTo>
                  <a:lnTo>
                    <a:pt x="39836" y="10197"/>
                  </a:lnTo>
                  <a:lnTo>
                    <a:pt x="39604" y="9810"/>
                  </a:lnTo>
                  <a:lnTo>
                    <a:pt x="39371" y="9422"/>
                  </a:lnTo>
                  <a:lnTo>
                    <a:pt x="39119" y="9034"/>
                  </a:lnTo>
                  <a:lnTo>
                    <a:pt x="38867" y="8666"/>
                  </a:lnTo>
                  <a:lnTo>
                    <a:pt x="38324" y="7949"/>
                  </a:lnTo>
                  <a:lnTo>
                    <a:pt x="37743" y="7231"/>
                  </a:lnTo>
                  <a:lnTo>
                    <a:pt x="37122" y="6553"/>
                  </a:lnTo>
                  <a:lnTo>
                    <a:pt x="36463" y="5894"/>
                  </a:lnTo>
                  <a:lnTo>
                    <a:pt x="35765" y="5273"/>
                  </a:lnTo>
                  <a:lnTo>
                    <a:pt x="35029" y="4692"/>
                  </a:lnTo>
                  <a:lnTo>
                    <a:pt x="34273" y="4110"/>
                  </a:lnTo>
                  <a:lnTo>
                    <a:pt x="33478" y="3587"/>
                  </a:lnTo>
                  <a:lnTo>
                    <a:pt x="32664" y="3083"/>
                  </a:lnTo>
                  <a:lnTo>
                    <a:pt x="31811" y="2618"/>
                  </a:lnTo>
                  <a:lnTo>
                    <a:pt x="30939" y="2172"/>
                  </a:lnTo>
                  <a:lnTo>
                    <a:pt x="30028" y="1784"/>
                  </a:lnTo>
                  <a:lnTo>
                    <a:pt x="29097" y="1416"/>
                  </a:lnTo>
                  <a:lnTo>
                    <a:pt x="28147" y="1106"/>
                  </a:lnTo>
                  <a:lnTo>
                    <a:pt x="27178" y="815"/>
                  </a:lnTo>
                  <a:lnTo>
                    <a:pt x="26189" y="582"/>
                  </a:lnTo>
                  <a:lnTo>
                    <a:pt x="25181" y="369"/>
                  </a:lnTo>
                  <a:lnTo>
                    <a:pt x="24135" y="214"/>
                  </a:lnTo>
                  <a:lnTo>
                    <a:pt x="23088" y="98"/>
                  </a:lnTo>
                  <a:lnTo>
                    <a:pt x="22022" y="40"/>
                  </a:lnTo>
                  <a:lnTo>
                    <a:pt x="21498" y="20"/>
                  </a:lnTo>
                  <a:lnTo>
                    <a:pt x="20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-3343459" y="954780"/>
              <a:ext cx="166631" cy="32958"/>
            </a:xfrm>
            <a:custGeom>
              <a:avLst/>
              <a:gdLst/>
              <a:ahLst/>
              <a:cxnLst/>
              <a:rect l="l" t="t" r="r" b="b"/>
              <a:pathLst>
                <a:path w="11962" h="2366" extrusionOk="0">
                  <a:moveTo>
                    <a:pt x="4905" y="0"/>
                  </a:moveTo>
                  <a:lnTo>
                    <a:pt x="4285" y="39"/>
                  </a:lnTo>
                  <a:lnTo>
                    <a:pt x="3684" y="78"/>
                  </a:lnTo>
                  <a:lnTo>
                    <a:pt x="3064" y="136"/>
                  </a:lnTo>
                  <a:lnTo>
                    <a:pt x="2463" y="214"/>
                  </a:lnTo>
                  <a:lnTo>
                    <a:pt x="1842" y="291"/>
                  </a:lnTo>
                  <a:lnTo>
                    <a:pt x="1261" y="408"/>
                  </a:lnTo>
                  <a:lnTo>
                    <a:pt x="660" y="524"/>
                  </a:lnTo>
                  <a:lnTo>
                    <a:pt x="505" y="563"/>
                  </a:lnTo>
                  <a:lnTo>
                    <a:pt x="350" y="640"/>
                  </a:lnTo>
                  <a:lnTo>
                    <a:pt x="233" y="756"/>
                  </a:lnTo>
                  <a:lnTo>
                    <a:pt x="137" y="873"/>
                  </a:lnTo>
                  <a:lnTo>
                    <a:pt x="59" y="1008"/>
                  </a:lnTo>
                  <a:lnTo>
                    <a:pt x="20" y="1164"/>
                  </a:lnTo>
                  <a:lnTo>
                    <a:pt x="1" y="1338"/>
                  </a:lnTo>
                  <a:lnTo>
                    <a:pt x="20" y="1493"/>
                  </a:lnTo>
                  <a:lnTo>
                    <a:pt x="78" y="1648"/>
                  </a:lnTo>
                  <a:lnTo>
                    <a:pt x="156" y="1803"/>
                  </a:lnTo>
                  <a:lnTo>
                    <a:pt x="253" y="1920"/>
                  </a:lnTo>
                  <a:lnTo>
                    <a:pt x="389" y="2016"/>
                  </a:lnTo>
                  <a:lnTo>
                    <a:pt x="524" y="2094"/>
                  </a:lnTo>
                  <a:lnTo>
                    <a:pt x="679" y="2133"/>
                  </a:lnTo>
                  <a:lnTo>
                    <a:pt x="834" y="2152"/>
                  </a:lnTo>
                  <a:lnTo>
                    <a:pt x="1009" y="2133"/>
                  </a:lnTo>
                  <a:lnTo>
                    <a:pt x="1552" y="2016"/>
                  </a:lnTo>
                  <a:lnTo>
                    <a:pt x="2114" y="1920"/>
                  </a:lnTo>
                  <a:lnTo>
                    <a:pt x="2676" y="1842"/>
                  </a:lnTo>
                  <a:lnTo>
                    <a:pt x="3238" y="1764"/>
                  </a:lnTo>
                  <a:lnTo>
                    <a:pt x="3800" y="1706"/>
                  </a:lnTo>
                  <a:lnTo>
                    <a:pt x="4382" y="1668"/>
                  </a:lnTo>
                  <a:lnTo>
                    <a:pt x="4944" y="1648"/>
                  </a:lnTo>
                  <a:lnTo>
                    <a:pt x="6204" y="1648"/>
                  </a:lnTo>
                  <a:lnTo>
                    <a:pt x="6902" y="1687"/>
                  </a:lnTo>
                  <a:lnTo>
                    <a:pt x="7580" y="1745"/>
                  </a:lnTo>
                  <a:lnTo>
                    <a:pt x="8259" y="1823"/>
                  </a:lnTo>
                  <a:lnTo>
                    <a:pt x="8937" y="1920"/>
                  </a:lnTo>
                  <a:lnTo>
                    <a:pt x="9596" y="2036"/>
                  </a:lnTo>
                  <a:lnTo>
                    <a:pt x="10275" y="2172"/>
                  </a:lnTo>
                  <a:lnTo>
                    <a:pt x="10914" y="2346"/>
                  </a:lnTo>
                  <a:lnTo>
                    <a:pt x="11031" y="2365"/>
                  </a:lnTo>
                  <a:lnTo>
                    <a:pt x="11128" y="2365"/>
                  </a:lnTo>
                  <a:lnTo>
                    <a:pt x="11263" y="2346"/>
                  </a:lnTo>
                  <a:lnTo>
                    <a:pt x="11399" y="2327"/>
                  </a:lnTo>
                  <a:lnTo>
                    <a:pt x="11515" y="2268"/>
                  </a:lnTo>
                  <a:lnTo>
                    <a:pt x="11632" y="2191"/>
                  </a:lnTo>
                  <a:lnTo>
                    <a:pt x="11729" y="2113"/>
                  </a:lnTo>
                  <a:lnTo>
                    <a:pt x="11806" y="1997"/>
                  </a:lnTo>
                  <a:lnTo>
                    <a:pt x="11884" y="1881"/>
                  </a:lnTo>
                  <a:lnTo>
                    <a:pt x="11922" y="1745"/>
                  </a:lnTo>
                  <a:lnTo>
                    <a:pt x="11961" y="1590"/>
                  </a:lnTo>
                  <a:lnTo>
                    <a:pt x="11942" y="1416"/>
                  </a:lnTo>
                  <a:lnTo>
                    <a:pt x="11903" y="1280"/>
                  </a:lnTo>
                  <a:lnTo>
                    <a:pt x="11845" y="1125"/>
                  </a:lnTo>
                  <a:lnTo>
                    <a:pt x="11748" y="1008"/>
                  </a:lnTo>
                  <a:lnTo>
                    <a:pt x="11632" y="892"/>
                  </a:lnTo>
                  <a:lnTo>
                    <a:pt x="11496" y="795"/>
                  </a:lnTo>
                  <a:lnTo>
                    <a:pt x="11341" y="737"/>
                  </a:lnTo>
                  <a:lnTo>
                    <a:pt x="10643" y="582"/>
                  </a:lnTo>
                  <a:lnTo>
                    <a:pt x="9926" y="427"/>
                  </a:lnTo>
                  <a:lnTo>
                    <a:pt x="9189" y="291"/>
                  </a:lnTo>
                  <a:lnTo>
                    <a:pt x="8472" y="194"/>
                  </a:lnTo>
                  <a:lnTo>
                    <a:pt x="7735" y="117"/>
                  </a:lnTo>
                  <a:lnTo>
                    <a:pt x="6999" y="39"/>
                  </a:lnTo>
                  <a:lnTo>
                    <a:pt x="6262" y="20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-3341829" y="965855"/>
              <a:ext cx="163371" cy="21884"/>
            </a:xfrm>
            <a:custGeom>
              <a:avLst/>
              <a:gdLst/>
              <a:ahLst/>
              <a:cxnLst/>
              <a:rect l="l" t="t" r="r" b="b"/>
              <a:pathLst>
                <a:path w="11728" h="1571" extrusionOk="0">
                  <a:moveTo>
                    <a:pt x="4788" y="0"/>
                  </a:moveTo>
                  <a:lnTo>
                    <a:pt x="4168" y="39"/>
                  </a:lnTo>
                  <a:lnTo>
                    <a:pt x="3567" y="78"/>
                  </a:lnTo>
                  <a:lnTo>
                    <a:pt x="2947" y="136"/>
                  </a:lnTo>
                  <a:lnTo>
                    <a:pt x="2346" y="194"/>
                  </a:lnTo>
                  <a:lnTo>
                    <a:pt x="1725" y="291"/>
                  </a:lnTo>
                  <a:lnTo>
                    <a:pt x="1144" y="388"/>
                  </a:lnTo>
                  <a:lnTo>
                    <a:pt x="543" y="504"/>
                  </a:lnTo>
                  <a:lnTo>
                    <a:pt x="368" y="562"/>
                  </a:lnTo>
                  <a:lnTo>
                    <a:pt x="213" y="659"/>
                  </a:lnTo>
                  <a:lnTo>
                    <a:pt x="97" y="776"/>
                  </a:lnTo>
                  <a:lnTo>
                    <a:pt x="0" y="931"/>
                  </a:lnTo>
                  <a:lnTo>
                    <a:pt x="58" y="1028"/>
                  </a:lnTo>
                  <a:lnTo>
                    <a:pt x="155" y="1125"/>
                  </a:lnTo>
                  <a:lnTo>
                    <a:pt x="252" y="1202"/>
                  </a:lnTo>
                  <a:lnTo>
                    <a:pt x="368" y="1280"/>
                  </a:lnTo>
                  <a:lnTo>
                    <a:pt x="485" y="1318"/>
                  </a:lnTo>
                  <a:lnTo>
                    <a:pt x="620" y="1338"/>
                  </a:lnTo>
                  <a:lnTo>
                    <a:pt x="756" y="1357"/>
                  </a:lnTo>
                  <a:lnTo>
                    <a:pt x="892" y="1338"/>
                  </a:lnTo>
                  <a:lnTo>
                    <a:pt x="1435" y="1221"/>
                  </a:lnTo>
                  <a:lnTo>
                    <a:pt x="1997" y="1125"/>
                  </a:lnTo>
                  <a:lnTo>
                    <a:pt x="2559" y="1047"/>
                  </a:lnTo>
                  <a:lnTo>
                    <a:pt x="3121" y="969"/>
                  </a:lnTo>
                  <a:lnTo>
                    <a:pt x="3683" y="911"/>
                  </a:lnTo>
                  <a:lnTo>
                    <a:pt x="4265" y="873"/>
                  </a:lnTo>
                  <a:lnTo>
                    <a:pt x="4827" y="853"/>
                  </a:lnTo>
                  <a:lnTo>
                    <a:pt x="6087" y="853"/>
                  </a:lnTo>
                  <a:lnTo>
                    <a:pt x="6785" y="892"/>
                  </a:lnTo>
                  <a:lnTo>
                    <a:pt x="7463" y="950"/>
                  </a:lnTo>
                  <a:lnTo>
                    <a:pt x="8142" y="1028"/>
                  </a:lnTo>
                  <a:lnTo>
                    <a:pt x="8820" y="1125"/>
                  </a:lnTo>
                  <a:lnTo>
                    <a:pt x="9479" y="1241"/>
                  </a:lnTo>
                  <a:lnTo>
                    <a:pt x="10158" y="1377"/>
                  </a:lnTo>
                  <a:lnTo>
                    <a:pt x="10797" y="1551"/>
                  </a:lnTo>
                  <a:lnTo>
                    <a:pt x="10914" y="1570"/>
                  </a:lnTo>
                  <a:lnTo>
                    <a:pt x="11127" y="1570"/>
                  </a:lnTo>
                  <a:lnTo>
                    <a:pt x="11243" y="1532"/>
                  </a:lnTo>
                  <a:lnTo>
                    <a:pt x="11340" y="1512"/>
                  </a:lnTo>
                  <a:lnTo>
                    <a:pt x="11437" y="1454"/>
                  </a:lnTo>
                  <a:lnTo>
                    <a:pt x="11515" y="1396"/>
                  </a:lnTo>
                  <a:lnTo>
                    <a:pt x="11612" y="1318"/>
                  </a:lnTo>
                  <a:lnTo>
                    <a:pt x="11670" y="1241"/>
                  </a:lnTo>
                  <a:lnTo>
                    <a:pt x="11728" y="1144"/>
                  </a:lnTo>
                  <a:lnTo>
                    <a:pt x="11650" y="1008"/>
                  </a:lnTo>
                  <a:lnTo>
                    <a:pt x="11534" y="892"/>
                  </a:lnTo>
                  <a:lnTo>
                    <a:pt x="11379" y="795"/>
                  </a:lnTo>
                  <a:lnTo>
                    <a:pt x="11224" y="737"/>
                  </a:lnTo>
                  <a:lnTo>
                    <a:pt x="10526" y="562"/>
                  </a:lnTo>
                  <a:lnTo>
                    <a:pt x="9809" y="427"/>
                  </a:lnTo>
                  <a:lnTo>
                    <a:pt x="9072" y="291"/>
                  </a:lnTo>
                  <a:lnTo>
                    <a:pt x="8355" y="194"/>
                  </a:lnTo>
                  <a:lnTo>
                    <a:pt x="7618" y="97"/>
                  </a:lnTo>
                  <a:lnTo>
                    <a:pt x="6882" y="39"/>
                  </a:lnTo>
                  <a:lnTo>
                    <a:pt x="61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-3415282" y="947495"/>
              <a:ext cx="67797" cy="60763"/>
            </a:xfrm>
            <a:custGeom>
              <a:avLst/>
              <a:gdLst/>
              <a:ahLst/>
              <a:cxnLst/>
              <a:rect l="l" t="t" r="r" b="b"/>
              <a:pathLst>
                <a:path w="4867" h="4362" extrusionOk="0">
                  <a:moveTo>
                    <a:pt x="4866" y="0"/>
                  </a:moveTo>
                  <a:lnTo>
                    <a:pt x="4285" y="155"/>
                  </a:lnTo>
                  <a:lnTo>
                    <a:pt x="3703" y="310"/>
                  </a:lnTo>
                  <a:lnTo>
                    <a:pt x="3121" y="504"/>
                  </a:lnTo>
                  <a:lnTo>
                    <a:pt x="2559" y="698"/>
                  </a:lnTo>
                  <a:lnTo>
                    <a:pt x="1997" y="911"/>
                  </a:lnTo>
                  <a:lnTo>
                    <a:pt x="1454" y="1124"/>
                  </a:lnTo>
                  <a:lnTo>
                    <a:pt x="912" y="1357"/>
                  </a:lnTo>
                  <a:lnTo>
                    <a:pt x="388" y="1609"/>
                  </a:lnTo>
                  <a:lnTo>
                    <a:pt x="1" y="4362"/>
                  </a:lnTo>
                  <a:lnTo>
                    <a:pt x="175" y="4303"/>
                  </a:lnTo>
                  <a:lnTo>
                    <a:pt x="640" y="4148"/>
                  </a:lnTo>
                  <a:lnTo>
                    <a:pt x="950" y="4013"/>
                  </a:lnTo>
                  <a:lnTo>
                    <a:pt x="1299" y="3858"/>
                  </a:lnTo>
                  <a:lnTo>
                    <a:pt x="1668" y="3644"/>
                  </a:lnTo>
                  <a:lnTo>
                    <a:pt x="2075" y="3412"/>
                  </a:lnTo>
                  <a:lnTo>
                    <a:pt x="2501" y="3140"/>
                  </a:lnTo>
                  <a:lnTo>
                    <a:pt x="2908" y="2830"/>
                  </a:lnTo>
                  <a:lnTo>
                    <a:pt x="3315" y="2481"/>
                  </a:lnTo>
                  <a:lnTo>
                    <a:pt x="3529" y="2287"/>
                  </a:lnTo>
                  <a:lnTo>
                    <a:pt x="3703" y="2074"/>
                  </a:lnTo>
                  <a:lnTo>
                    <a:pt x="3897" y="1861"/>
                  </a:lnTo>
                  <a:lnTo>
                    <a:pt x="4071" y="1628"/>
                  </a:lnTo>
                  <a:lnTo>
                    <a:pt x="4226" y="1396"/>
                  </a:lnTo>
                  <a:lnTo>
                    <a:pt x="4381" y="1144"/>
                  </a:lnTo>
                  <a:lnTo>
                    <a:pt x="4537" y="872"/>
                  </a:lnTo>
                  <a:lnTo>
                    <a:pt x="4653" y="582"/>
                  </a:lnTo>
                  <a:lnTo>
                    <a:pt x="4769" y="29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-3447418" y="1103302"/>
              <a:ext cx="448267" cy="311085"/>
            </a:xfrm>
            <a:custGeom>
              <a:avLst/>
              <a:gdLst/>
              <a:ahLst/>
              <a:cxnLst/>
              <a:rect l="l" t="t" r="r" b="b"/>
              <a:pathLst>
                <a:path w="32180" h="22332" extrusionOk="0">
                  <a:moveTo>
                    <a:pt x="30784" y="0"/>
                  </a:moveTo>
                  <a:lnTo>
                    <a:pt x="30919" y="504"/>
                  </a:lnTo>
                  <a:lnTo>
                    <a:pt x="31055" y="1027"/>
                  </a:lnTo>
                  <a:lnTo>
                    <a:pt x="31171" y="1551"/>
                  </a:lnTo>
                  <a:lnTo>
                    <a:pt x="31249" y="2074"/>
                  </a:lnTo>
                  <a:lnTo>
                    <a:pt x="31326" y="2617"/>
                  </a:lnTo>
                  <a:lnTo>
                    <a:pt x="31365" y="3140"/>
                  </a:lnTo>
                  <a:lnTo>
                    <a:pt x="31404" y="3683"/>
                  </a:lnTo>
                  <a:lnTo>
                    <a:pt x="31423" y="4245"/>
                  </a:lnTo>
                  <a:lnTo>
                    <a:pt x="31404" y="4672"/>
                  </a:lnTo>
                  <a:lnTo>
                    <a:pt x="31385" y="5098"/>
                  </a:lnTo>
                  <a:lnTo>
                    <a:pt x="31365" y="5544"/>
                  </a:lnTo>
                  <a:lnTo>
                    <a:pt x="31307" y="5971"/>
                  </a:lnTo>
                  <a:lnTo>
                    <a:pt x="31249" y="6378"/>
                  </a:lnTo>
                  <a:lnTo>
                    <a:pt x="31191" y="6804"/>
                  </a:lnTo>
                  <a:lnTo>
                    <a:pt x="31094" y="7231"/>
                  </a:lnTo>
                  <a:lnTo>
                    <a:pt x="31016" y="7638"/>
                  </a:lnTo>
                  <a:lnTo>
                    <a:pt x="30900" y="8045"/>
                  </a:lnTo>
                  <a:lnTo>
                    <a:pt x="30784" y="8452"/>
                  </a:lnTo>
                  <a:lnTo>
                    <a:pt x="30648" y="8859"/>
                  </a:lnTo>
                  <a:lnTo>
                    <a:pt x="30512" y="9247"/>
                  </a:lnTo>
                  <a:lnTo>
                    <a:pt x="30357" y="9654"/>
                  </a:lnTo>
                  <a:lnTo>
                    <a:pt x="30202" y="10041"/>
                  </a:lnTo>
                  <a:lnTo>
                    <a:pt x="30028" y="10429"/>
                  </a:lnTo>
                  <a:lnTo>
                    <a:pt x="29853" y="10797"/>
                  </a:lnTo>
                  <a:lnTo>
                    <a:pt x="29446" y="11553"/>
                  </a:lnTo>
                  <a:lnTo>
                    <a:pt x="29000" y="12271"/>
                  </a:lnTo>
                  <a:lnTo>
                    <a:pt x="28516" y="12988"/>
                  </a:lnTo>
                  <a:lnTo>
                    <a:pt x="28012" y="13666"/>
                  </a:lnTo>
                  <a:lnTo>
                    <a:pt x="27450" y="14325"/>
                  </a:lnTo>
                  <a:lnTo>
                    <a:pt x="26849" y="14965"/>
                  </a:lnTo>
                  <a:lnTo>
                    <a:pt x="26228" y="15586"/>
                  </a:lnTo>
                  <a:lnTo>
                    <a:pt x="25569" y="16167"/>
                  </a:lnTo>
                  <a:lnTo>
                    <a:pt x="24871" y="16729"/>
                  </a:lnTo>
                  <a:lnTo>
                    <a:pt x="24154" y="17253"/>
                  </a:lnTo>
                  <a:lnTo>
                    <a:pt x="23398" y="17757"/>
                  </a:lnTo>
                  <a:lnTo>
                    <a:pt x="22603" y="18222"/>
                  </a:lnTo>
                  <a:lnTo>
                    <a:pt x="21809" y="18668"/>
                  </a:lnTo>
                  <a:lnTo>
                    <a:pt x="20975" y="19075"/>
                  </a:lnTo>
                  <a:lnTo>
                    <a:pt x="20103" y="19443"/>
                  </a:lnTo>
                  <a:lnTo>
                    <a:pt x="19230" y="19792"/>
                  </a:lnTo>
                  <a:lnTo>
                    <a:pt x="18319" y="20083"/>
                  </a:lnTo>
                  <a:lnTo>
                    <a:pt x="17389" y="20354"/>
                  </a:lnTo>
                  <a:lnTo>
                    <a:pt x="16439" y="20587"/>
                  </a:lnTo>
                  <a:lnTo>
                    <a:pt x="15489" y="20781"/>
                  </a:lnTo>
                  <a:lnTo>
                    <a:pt x="14501" y="20916"/>
                  </a:lnTo>
                  <a:lnTo>
                    <a:pt x="13493" y="21033"/>
                  </a:lnTo>
                  <a:lnTo>
                    <a:pt x="12485" y="21091"/>
                  </a:lnTo>
                  <a:lnTo>
                    <a:pt x="11457" y="21110"/>
                  </a:lnTo>
                  <a:lnTo>
                    <a:pt x="10662" y="21110"/>
                  </a:lnTo>
                  <a:lnTo>
                    <a:pt x="9887" y="21071"/>
                  </a:lnTo>
                  <a:lnTo>
                    <a:pt x="9112" y="20994"/>
                  </a:lnTo>
                  <a:lnTo>
                    <a:pt x="8336" y="20916"/>
                  </a:lnTo>
                  <a:lnTo>
                    <a:pt x="7580" y="20800"/>
                  </a:lnTo>
                  <a:lnTo>
                    <a:pt x="6824" y="20645"/>
                  </a:lnTo>
                  <a:lnTo>
                    <a:pt x="6088" y="20490"/>
                  </a:lnTo>
                  <a:lnTo>
                    <a:pt x="5351" y="20315"/>
                  </a:lnTo>
                  <a:lnTo>
                    <a:pt x="4634" y="20102"/>
                  </a:lnTo>
                  <a:lnTo>
                    <a:pt x="3936" y="19870"/>
                  </a:lnTo>
                  <a:lnTo>
                    <a:pt x="3238" y="19618"/>
                  </a:lnTo>
                  <a:lnTo>
                    <a:pt x="2560" y="19346"/>
                  </a:lnTo>
                  <a:lnTo>
                    <a:pt x="1900" y="19055"/>
                  </a:lnTo>
                  <a:lnTo>
                    <a:pt x="1261" y="18726"/>
                  </a:lnTo>
                  <a:lnTo>
                    <a:pt x="621" y="18396"/>
                  </a:lnTo>
                  <a:lnTo>
                    <a:pt x="1" y="18047"/>
                  </a:lnTo>
                  <a:lnTo>
                    <a:pt x="660" y="18532"/>
                  </a:lnTo>
                  <a:lnTo>
                    <a:pt x="1338" y="18997"/>
                  </a:lnTo>
                  <a:lnTo>
                    <a:pt x="2036" y="19424"/>
                  </a:lnTo>
                  <a:lnTo>
                    <a:pt x="2773" y="19831"/>
                  </a:lnTo>
                  <a:lnTo>
                    <a:pt x="3529" y="20218"/>
                  </a:lnTo>
                  <a:lnTo>
                    <a:pt x="4304" y="20567"/>
                  </a:lnTo>
                  <a:lnTo>
                    <a:pt x="5080" y="20897"/>
                  </a:lnTo>
                  <a:lnTo>
                    <a:pt x="5894" y="21188"/>
                  </a:lnTo>
                  <a:lnTo>
                    <a:pt x="6727" y="21440"/>
                  </a:lnTo>
                  <a:lnTo>
                    <a:pt x="7580" y="21672"/>
                  </a:lnTo>
                  <a:lnTo>
                    <a:pt x="8452" y="21866"/>
                  </a:lnTo>
                  <a:lnTo>
                    <a:pt x="9325" y="22041"/>
                  </a:lnTo>
                  <a:lnTo>
                    <a:pt x="10216" y="22157"/>
                  </a:lnTo>
                  <a:lnTo>
                    <a:pt x="11128" y="22254"/>
                  </a:lnTo>
                  <a:lnTo>
                    <a:pt x="12058" y="22312"/>
                  </a:lnTo>
                  <a:lnTo>
                    <a:pt x="12989" y="22331"/>
                  </a:lnTo>
                  <a:lnTo>
                    <a:pt x="13977" y="22312"/>
                  </a:lnTo>
                  <a:lnTo>
                    <a:pt x="14946" y="22254"/>
                  </a:lnTo>
                  <a:lnTo>
                    <a:pt x="15896" y="22138"/>
                  </a:lnTo>
                  <a:lnTo>
                    <a:pt x="16846" y="22002"/>
                  </a:lnTo>
                  <a:lnTo>
                    <a:pt x="17777" y="21827"/>
                  </a:lnTo>
                  <a:lnTo>
                    <a:pt x="18688" y="21595"/>
                  </a:lnTo>
                  <a:lnTo>
                    <a:pt x="19579" y="21343"/>
                  </a:lnTo>
                  <a:lnTo>
                    <a:pt x="20452" y="21052"/>
                  </a:lnTo>
                  <a:lnTo>
                    <a:pt x="21305" y="20722"/>
                  </a:lnTo>
                  <a:lnTo>
                    <a:pt x="22119" y="20374"/>
                  </a:lnTo>
                  <a:lnTo>
                    <a:pt x="22933" y="19986"/>
                  </a:lnTo>
                  <a:lnTo>
                    <a:pt x="23708" y="19559"/>
                  </a:lnTo>
                  <a:lnTo>
                    <a:pt x="24464" y="19094"/>
                  </a:lnTo>
                  <a:lnTo>
                    <a:pt x="25182" y="18629"/>
                  </a:lnTo>
                  <a:lnTo>
                    <a:pt x="25879" y="18106"/>
                  </a:lnTo>
                  <a:lnTo>
                    <a:pt x="26558" y="17563"/>
                  </a:lnTo>
                  <a:lnTo>
                    <a:pt x="27198" y="17001"/>
                  </a:lnTo>
                  <a:lnTo>
                    <a:pt x="27798" y="16419"/>
                  </a:lnTo>
                  <a:lnTo>
                    <a:pt x="28361" y="15799"/>
                  </a:lnTo>
                  <a:lnTo>
                    <a:pt x="28903" y="15159"/>
                  </a:lnTo>
                  <a:lnTo>
                    <a:pt x="29407" y="14500"/>
                  </a:lnTo>
                  <a:lnTo>
                    <a:pt x="29853" y="13821"/>
                  </a:lnTo>
                  <a:lnTo>
                    <a:pt x="30280" y="13124"/>
                  </a:lnTo>
                  <a:lnTo>
                    <a:pt x="30667" y="12406"/>
                  </a:lnTo>
                  <a:lnTo>
                    <a:pt x="31016" y="11670"/>
                  </a:lnTo>
                  <a:lnTo>
                    <a:pt x="31326" y="10914"/>
                  </a:lnTo>
                  <a:lnTo>
                    <a:pt x="31443" y="10526"/>
                  </a:lnTo>
                  <a:lnTo>
                    <a:pt x="31578" y="10138"/>
                  </a:lnTo>
                  <a:lnTo>
                    <a:pt x="31695" y="9751"/>
                  </a:lnTo>
                  <a:lnTo>
                    <a:pt x="31792" y="9363"/>
                  </a:lnTo>
                  <a:lnTo>
                    <a:pt x="31889" y="8956"/>
                  </a:lnTo>
                  <a:lnTo>
                    <a:pt x="31966" y="8568"/>
                  </a:lnTo>
                  <a:lnTo>
                    <a:pt x="32024" y="8161"/>
                  </a:lnTo>
                  <a:lnTo>
                    <a:pt x="32082" y="7754"/>
                  </a:lnTo>
                  <a:lnTo>
                    <a:pt x="32121" y="7347"/>
                  </a:lnTo>
                  <a:lnTo>
                    <a:pt x="32160" y="6920"/>
                  </a:lnTo>
                  <a:lnTo>
                    <a:pt x="32179" y="6513"/>
                  </a:lnTo>
                  <a:lnTo>
                    <a:pt x="32179" y="6087"/>
                  </a:lnTo>
                  <a:lnTo>
                    <a:pt x="32179" y="5699"/>
                  </a:lnTo>
                  <a:lnTo>
                    <a:pt x="32160" y="5292"/>
                  </a:lnTo>
                  <a:lnTo>
                    <a:pt x="32082" y="4497"/>
                  </a:lnTo>
                  <a:lnTo>
                    <a:pt x="31966" y="3722"/>
                  </a:lnTo>
                  <a:lnTo>
                    <a:pt x="31811" y="2947"/>
                  </a:lnTo>
                  <a:lnTo>
                    <a:pt x="31617" y="2191"/>
                  </a:lnTo>
                  <a:lnTo>
                    <a:pt x="31385" y="1435"/>
                  </a:lnTo>
                  <a:lnTo>
                    <a:pt x="31094" y="717"/>
                  </a:lnTo>
                  <a:lnTo>
                    <a:pt x="307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-3034268" y="1039293"/>
              <a:ext cx="200104" cy="113167"/>
            </a:xfrm>
            <a:custGeom>
              <a:avLst/>
              <a:gdLst/>
              <a:ahLst/>
              <a:cxnLst/>
              <a:rect l="l" t="t" r="r" b="b"/>
              <a:pathLst>
                <a:path w="14365" h="8124" extrusionOk="0">
                  <a:moveTo>
                    <a:pt x="6184" y="3994"/>
                  </a:moveTo>
                  <a:lnTo>
                    <a:pt x="6397" y="4130"/>
                  </a:lnTo>
                  <a:lnTo>
                    <a:pt x="6630" y="4285"/>
                  </a:lnTo>
                  <a:lnTo>
                    <a:pt x="6843" y="4479"/>
                  </a:lnTo>
                  <a:lnTo>
                    <a:pt x="7056" y="4673"/>
                  </a:lnTo>
                  <a:lnTo>
                    <a:pt x="7270" y="4886"/>
                  </a:lnTo>
                  <a:lnTo>
                    <a:pt x="7483" y="5138"/>
                  </a:lnTo>
                  <a:lnTo>
                    <a:pt x="7677" y="5390"/>
                  </a:lnTo>
                  <a:lnTo>
                    <a:pt x="7890" y="5681"/>
                  </a:lnTo>
                  <a:lnTo>
                    <a:pt x="7929" y="5739"/>
                  </a:lnTo>
                  <a:lnTo>
                    <a:pt x="8006" y="5855"/>
                  </a:lnTo>
                  <a:lnTo>
                    <a:pt x="8123" y="6049"/>
                  </a:lnTo>
                  <a:lnTo>
                    <a:pt x="8181" y="6165"/>
                  </a:lnTo>
                  <a:lnTo>
                    <a:pt x="8220" y="6282"/>
                  </a:lnTo>
                  <a:lnTo>
                    <a:pt x="8239" y="6417"/>
                  </a:lnTo>
                  <a:lnTo>
                    <a:pt x="8239" y="6534"/>
                  </a:lnTo>
                  <a:lnTo>
                    <a:pt x="8239" y="6592"/>
                  </a:lnTo>
                  <a:lnTo>
                    <a:pt x="8200" y="6669"/>
                  </a:lnTo>
                  <a:lnTo>
                    <a:pt x="8161" y="6747"/>
                  </a:lnTo>
                  <a:lnTo>
                    <a:pt x="8084" y="6824"/>
                  </a:lnTo>
                  <a:lnTo>
                    <a:pt x="7968" y="6863"/>
                  </a:lnTo>
                  <a:lnTo>
                    <a:pt x="7851" y="6883"/>
                  </a:lnTo>
                  <a:lnTo>
                    <a:pt x="7716" y="6883"/>
                  </a:lnTo>
                  <a:lnTo>
                    <a:pt x="7580" y="6863"/>
                  </a:lnTo>
                  <a:lnTo>
                    <a:pt x="7444" y="6805"/>
                  </a:lnTo>
                  <a:lnTo>
                    <a:pt x="7328" y="6708"/>
                  </a:lnTo>
                  <a:lnTo>
                    <a:pt x="7192" y="6553"/>
                  </a:lnTo>
                  <a:lnTo>
                    <a:pt x="7076" y="6359"/>
                  </a:lnTo>
                  <a:lnTo>
                    <a:pt x="7037" y="6301"/>
                  </a:lnTo>
                  <a:lnTo>
                    <a:pt x="6921" y="6107"/>
                  </a:lnTo>
                  <a:lnTo>
                    <a:pt x="6804" y="5874"/>
                  </a:lnTo>
                  <a:lnTo>
                    <a:pt x="6669" y="5584"/>
                  </a:lnTo>
                  <a:lnTo>
                    <a:pt x="6514" y="5254"/>
                  </a:lnTo>
                  <a:lnTo>
                    <a:pt x="6378" y="4866"/>
                  </a:lnTo>
                  <a:lnTo>
                    <a:pt x="6262" y="4440"/>
                  </a:lnTo>
                  <a:lnTo>
                    <a:pt x="6184" y="3994"/>
                  </a:lnTo>
                  <a:close/>
                  <a:moveTo>
                    <a:pt x="8937" y="1"/>
                  </a:moveTo>
                  <a:lnTo>
                    <a:pt x="8588" y="20"/>
                  </a:lnTo>
                  <a:lnTo>
                    <a:pt x="8258" y="59"/>
                  </a:lnTo>
                  <a:lnTo>
                    <a:pt x="7948" y="117"/>
                  </a:lnTo>
                  <a:lnTo>
                    <a:pt x="7677" y="195"/>
                  </a:lnTo>
                  <a:lnTo>
                    <a:pt x="7425" y="253"/>
                  </a:lnTo>
                  <a:lnTo>
                    <a:pt x="6998" y="408"/>
                  </a:lnTo>
                  <a:lnTo>
                    <a:pt x="6727" y="524"/>
                  </a:lnTo>
                  <a:lnTo>
                    <a:pt x="6591" y="582"/>
                  </a:lnTo>
                  <a:lnTo>
                    <a:pt x="6572" y="582"/>
                  </a:lnTo>
                  <a:lnTo>
                    <a:pt x="6300" y="757"/>
                  </a:lnTo>
                  <a:lnTo>
                    <a:pt x="6048" y="951"/>
                  </a:lnTo>
                  <a:lnTo>
                    <a:pt x="5835" y="1145"/>
                  </a:lnTo>
                  <a:lnTo>
                    <a:pt x="5622" y="1377"/>
                  </a:lnTo>
                  <a:lnTo>
                    <a:pt x="5448" y="1610"/>
                  </a:lnTo>
                  <a:lnTo>
                    <a:pt x="5292" y="1862"/>
                  </a:lnTo>
                  <a:lnTo>
                    <a:pt x="5176" y="2133"/>
                  </a:lnTo>
                  <a:lnTo>
                    <a:pt x="5060" y="2424"/>
                  </a:lnTo>
                  <a:lnTo>
                    <a:pt x="5021" y="2424"/>
                  </a:lnTo>
                  <a:lnTo>
                    <a:pt x="4788" y="2405"/>
                  </a:lnTo>
                  <a:lnTo>
                    <a:pt x="4536" y="2424"/>
                  </a:lnTo>
                  <a:lnTo>
                    <a:pt x="4304" y="2443"/>
                  </a:lnTo>
                  <a:lnTo>
                    <a:pt x="4052" y="2482"/>
                  </a:lnTo>
                  <a:lnTo>
                    <a:pt x="3819" y="2540"/>
                  </a:lnTo>
                  <a:lnTo>
                    <a:pt x="3606" y="2598"/>
                  </a:lnTo>
                  <a:lnTo>
                    <a:pt x="3160" y="2734"/>
                  </a:lnTo>
                  <a:lnTo>
                    <a:pt x="2734" y="2928"/>
                  </a:lnTo>
                  <a:lnTo>
                    <a:pt x="2327" y="3122"/>
                  </a:lnTo>
                  <a:lnTo>
                    <a:pt x="1958" y="3354"/>
                  </a:lnTo>
                  <a:lnTo>
                    <a:pt x="1609" y="3587"/>
                  </a:lnTo>
                  <a:lnTo>
                    <a:pt x="1299" y="3820"/>
                  </a:lnTo>
                  <a:lnTo>
                    <a:pt x="1028" y="4072"/>
                  </a:lnTo>
                  <a:lnTo>
                    <a:pt x="776" y="4285"/>
                  </a:lnTo>
                  <a:lnTo>
                    <a:pt x="563" y="4479"/>
                  </a:lnTo>
                  <a:lnTo>
                    <a:pt x="252" y="4808"/>
                  </a:lnTo>
                  <a:lnTo>
                    <a:pt x="136" y="4944"/>
                  </a:lnTo>
                  <a:lnTo>
                    <a:pt x="59" y="5041"/>
                  </a:lnTo>
                  <a:lnTo>
                    <a:pt x="20" y="5157"/>
                  </a:lnTo>
                  <a:lnTo>
                    <a:pt x="0" y="5274"/>
                  </a:lnTo>
                  <a:lnTo>
                    <a:pt x="0" y="5390"/>
                  </a:lnTo>
                  <a:lnTo>
                    <a:pt x="20" y="5506"/>
                  </a:lnTo>
                  <a:lnTo>
                    <a:pt x="59" y="5622"/>
                  </a:lnTo>
                  <a:lnTo>
                    <a:pt x="117" y="5719"/>
                  </a:lnTo>
                  <a:lnTo>
                    <a:pt x="214" y="5816"/>
                  </a:lnTo>
                  <a:lnTo>
                    <a:pt x="311" y="5874"/>
                  </a:lnTo>
                  <a:lnTo>
                    <a:pt x="427" y="5933"/>
                  </a:lnTo>
                  <a:lnTo>
                    <a:pt x="543" y="5952"/>
                  </a:lnTo>
                  <a:lnTo>
                    <a:pt x="659" y="5952"/>
                  </a:lnTo>
                  <a:lnTo>
                    <a:pt x="776" y="5933"/>
                  </a:lnTo>
                  <a:lnTo>
                    <a:pt x="892" y="5894"/>
                  </a:lnTo>
                  <a:lnTo>
                    <a:pt x="989" y="5816"/>
                  </a:lnTo>
                  <a:lnTo>
                    <a:pt x="1086" y="5739"/>
                  </a:lnTo>
                  <a:lnTo>
                    <a:pt x="1163" y="5642"/>
                  </a:lnTo>
                  <a:lnTo>
                    <a:pt x="1396" y="5390"/>
                  </a:lnTo>
                  <a:lnTo>
                    <a:pt x="1764" y="5041"/>
                  </a:lnTo>
                  <a:lnTo>
                    <a:pt x="1997" y="4847"/>
                  </a:lnTo>
                  <a:lnTo>
                    <a:pt x="2249" y="4653"/>
                  </a:lnTo>
                  <a:lnTo>
                    <a:pt x="2520" y="4459"/>
                  </a:lnTo>
                  <a:lnTo>
                    <a:pt x="2811" y="4266"/>
                  </a:lnTo>
                  <a:lnTo>
                    <a:pt x="3141" y="4091"/>
                  </a:lnTo>
                  <a:lnTo>
                    <a:pt x="3470" y="3936"/>
                  </a:lnTo>
                  <a:lnTo>
                    <a:pt x="3819" y="3820"/>
                  </a:lnTo>
                  <a:lnTo>
                    <a:pt x="4168" y="3723"/>
                  </a:lnTo>
                  <a:lnTo>
                    <a:pt x="4536" y="3665"/>
                  </a:lnTo>
                  <a:lnTo>
                    <a:pt x="4730" y="3645"/>
                  </a:lnTo>
                  <a:lnTo>
                    <a:pt x="4924" y="3645"/>
                  </a:lnTo>
                  <a:lnTo>
                    <a:pt x="4943" y="3936"/>
                  </a:lnTo>
                  <a:lnTo>
                    <a:pt x="4963" y="4227"/>
                  </a:lnTo>
                  <a:lnTo>
                    <a:pt x="5021" y="4518"/>
                  </a:lnTo>
                  <a:lnTo>
                    <a:pt x="5079" y="4789"/>
                  </a:lnTo>
                  <a:lnTo>
                    <a:pt x="5234" y="5312"/>
                  </a:lnTo>
                  <a:lnTo>
                    <a:pt x="5409" y="5797"/>
                  </a:lnTo>
                  <a:lnTo>
                    <a:pt x="5603" y="6204"/>
                  </a:lnTo>
                  <a:lnTo>
                    <a:pt x="5758" y="6553"/>
                  </a:lnTo>
                  <a:lnTo>
                    <a:pt x="5990" y="6941"/>
                  </a:lnTo>
                  <a:lnTo>
                    <a:pt x="6068" y="7096"/>
                  </a:lnTo>
                  <a:lnTo>
                    <a:pt x="6165" y="7231"/>
                  </a:lnTo>
                  <a:lnTo>
                    <a:pt x="6262" y="7367"/>
                  </a:lnTo>
                  <a:lnTo>
                    <a:pt x="6359" y="7483"/>
                  </a:lnTo>
                  <a:lnTo>
                    <a:pt x="6591" y="7697"/>
                  </a:lnTo>
                  <a:lnTo>
                    <a:pt x="6824" y="7852"/>
                  </a:lnTo>
                  <a:lnTo>
                    <a:pt x="7056" y="7968"/>
                  </a:lnTo>
                  <a:lnTo>
                    <a:pt x="7308" y="8046"/>
                  </a:lnTo>
                  <a:lnTo>
                    <a:pt x="7541" y="8104"/>
                  </a:lnTo>
                  <a:lnTo>
                    <a:pt x="7793" y="8123"/>
                  </a:lnTo>
                  <a:lnTo>
                    <a:pt x="8026" y="8104"/>
                  </a:lnTo>
                  <a:lnTo>
                    <a:pt x="8258" y="8065"/>
                  </a:lnTo>
                  <a:lnTo>
                    <a:pt x="8472" y="8007"/>
                  </a:lnTo>
                  <a:lnTo>
                    <a:pt x="8665" y="7929"/>
                  </a:lnTo>
                  <a:lnTo>
                    <a:pt x="8724" y="7891"/>
                  </a:lnTo>
                  <a:lnTo>
                    <a:pt x="8782" y="7852"/>
                  </a:lnTo>
                  <a:lnTo>
                    <a:pt x="8917" y="7735"/>
                  </a:lnTo>
                  <a:lnTo>
                    <a:pt x="9053" y="7600"/>
                  </a:lnTo>
                  <a:lnTo>
                    <a:pt x="9169" y="7464"/>
                  </a:lnTo>
                  <a:lnTo>
                    <a:pt x="9266" y="7309"/>
                  </a:lnTo>
                  <a:lnTo>
                    <a:pt x="9344" y="7154"/>
                  </a:lnTo>
                  <a:lnTo>
                    <a:pt x="9402" y="6999"/>
                  </a:lnTo>
                  <a:lnTo>
                    <a:pt x="9441" y="6824"/>
                  </a:lnTo>
                  <a:lnTo>
                    <a:pt x="9480" y="6650"/>
                  </a:lnTo>
                  <a:lnTo>
                    <a:pt x="9480" y="6495"/>
                  </a:lnTo>
                  <a:lnTo>
                    <a:pt x="9480" y="6359"/>
                  </a:lnTo>
                  <a:lnTo>
                    <a:pt x="9441" y="6068"/>
                  </a:lnTo>
                  <a:lnTo>
                    <a:pt x="9363" y="5816"/>
                  </a:lnTo>
                  <a:lnTo>
                    <a:pt x="9266" y="5564"/>
                  </a:lnTo>
                  <a:lnTo>
                    <a:pt x="9150" y="5370"/>
                  </a:lnTo>
                  <a:lnTo>
                    <a:pt x="9053" y="5196"/>
                  </a:lnTo>
                  <a:lnTo>
                    <a:pt x="8898" y="4963"/>
                  </a:lnTo>
                  <a:lnTo>
                    <a:pt x="8588" y="4556"/>
                  </a:lnTo>
                  <a:lnTo>
                    <a:pt x="8297" y="4188"/>
                  </a:lnTo>
                  <a:lnTo>
                    <a:pt x="7987" y="3839"/>
                  </a:lnTo>
                  <a:lnTo>
                    <a:pt x="7657" y="3548"/>
                  </a:lnTo>
                  <a:lnTo>
                    <a:pt x="7328" y="3277"/>
                  </a:lnTo>
                  <a:lnTo>
                    <a:pt x="6979" y="3044"/>
                  </a:lnTo>
                  <a:lnTo>
                    <a:pt x="6630" y="2850"/>
                  </a:lnTo>
                  <a:lnTo>
                    <a:pt x="6281" y="2676"/>
                  </a:lnTo>
                  <a:lnTo>
                    <a:pt x="6339" y="2521"/>
                  </a:lnTo>
                  <a:lnTo>
                    <a:pt x="6417" y="2385"/>
                  </a:lnTo>
                  <a:lnTo>
                    <a:pt x="6514" y="2250"/>
                  </a:lnTo>
                  <a:lnTo>
                    <a:pt x="6611" y="2114"/>
                  </a:lnTo>
                  <a:lnTo>
                    <a:pt x="6746" y="1998"/>
                  </a:lnTo>
                  <a:lnTo>
                    <a:pt x="6882" y="1881"/>
                  </a:lnTo>
                  <a:lnTo>
                    <a:pt x="7018" y="1765"/>
                  </a:lnTo>
                  <a:lnTo>
                    <a:pt x="7173" y="1668"/>
                  </a:lnTo>
                  <a:lnTo>
                    <a:pt x="7289" y="1610"/>
                  </a:lnTo>
                  <a:lnTo>
                    <a:pt x="7522" y="1532"/>
                  </a:lnTo>
                  <a:lnTo>
                    <a:pt x="7851" y="1416"/>
                  </a:lnTo>
                  <a:lnTo>
                    <a:pt x="8258" y="1319"/>
                  </a:lnTo>
                  <a:lnTo>
                    <a:pt x="8491" y="1280"/>
                  </a:lnTo>
                  <a:lnTo>
                    <a:pt x="8743" y="1261"/>
                  </a:lnTo>
                  <a:lnTo>
                    <a:pt x="8995" y="1242"/>
                  </a:lnTo>
                  <a:lnTo>
                    <a:pt x="9266" y="1242"/>
                  </a:lnTo>
                  <a:lnTo>
                    <a:pt x="9538" y="1261"/>
                  </a:lnTo>
                  <a:lnTo>
                    <a:pt x="9828" y="1319"/>
                  </a:lnTo>
                  <a:lnTo>
                    <a:pt x="10100" y="1377"/>
                  </a:lnTo>
                  <a:lnTo>
                    <a:pt x="10391" y="1494"/>
                  </a:lnTo>
                  <a:lnTo>
                    <a:pt x="10623" y="1590"/>
                  </a:lnTo>
                  <a:lnTo>
                    <a:pt x="10836" y="1707"/>
                  </a:lnTo>
                  <a:lnTo>
                    <a:pt x="11050" y="1823"/>
                  </a:lnTo>
                  <a:lnTo>
                    <a:pt x="11244" y="1978"/>
                  </a:lnTo>
                  <a:lnTo>
                    <a:pt x="11437" y="2133"/>
                  </a:lnTo>
                  <a:lnTo>
                    <a:pt x="11631" y="2327"/>
                  </a:lnTo>
                  <a:lnTo>
                    <a:pt x="11825" y="2521"/>
                  </a:lnTo>
                  <a:lnTo>
                    <a:pt x="12000" y="2734"/>
                  </a:lnTo>
                  <a:lnTo>
                    <a:pt x="12174" y="2947"/>
                  </a:lnTo>
                  <a:lnTo>
                    <a:pt x="12329" y="3199"/>
                  </a:lnTo>
                  <a:lnTo>
                    <a:pt x="12484" y="3451"/>
                  </a:lnTo>
                  <a:lnTo>
                    <a:pt x="12639" y="3742"/>
                  </a:lnTo>
                  <a:lnTo>
                    <a:pt x="12775" y="4033"/>
                  </a:lnTo>
                  <a:lnTo>
                    <a:pt x="12911" y="4343"/>
                  </a:lnTo>
                  <a:lnTo>
                    <a:pt x="13046" y="4653"/>
                  </a:lnTo>
                  <a:lnTo>
                    <a:pt x="13182" y="5002"/>
                  </a:lnTo>
                  <a:lnTo>
                    <a:pt x="13221" y="5118"/>
                  </a:lnTo>
                  <a:lnTo>
                    <a:pt x="13298" y="5215"/>
                  </a:lnTo>
                  <a:lnTo>
                    <a:pt x="13376" y="5293"/>
                  </a:lnTo>
                  <a:lnTo>
                    <a:pt x="13492" y="5351"/>
                  </a:lnTo>
                  <a:lnTo>
                    <a:pt x="13589" y="5390"/>
                  </a:lnTo>
                  <a:lnTo>
                    <a:pt x="13705" y="5409"/>
                  </a:lnTo>
                  <a:lnTo>
                    <a:pt x="13841" y="5409"/>
                  </a:lnTo>
                  <a:lnTo>
                    <a:pt x="13957" y="5370"/>
                  </a:lnTo>
                  <a:lnTo>
                    <a:pt x="14074" y="5332"/>
                  </a:lnTo>
                  <a:lnTo>
                    <a:pt x="14171" y="5254"/>
                  </a:lnTo>
                  <a:lnTo>
                    <a:pt x="14248" y="5157"/>
                  </a:lnTo>
                  <a:lnTo>
                    <a:pt x="14306" y="5060"/>
                  </a:lnTo>
                  <a:lnTo>
                    <a:pt x="14345" y="4944"/>
                  </a:lnTo>
                  <a:lnTo>
                    <a:pt x="14364" y="4828"/>
                  </a:lnTo>
                  <a:lnTo>
                    <a:pt x="14364" y="4711"/>
                  </a:lnTo>
                  <a:lnTo>
                    <a:pt x="14345" y="4595"/>
                  </a:lnTo>
                  <a:lnTo>
                    <a:pt x="14190" y="4188"/>
                  </a:lnTo>
                  <a:lnTo>
                    <a:pt x="14035" y="3800"/>
                  </a:lnTo>
                  <a:lnTo>
                    <a:pt x="13860" y="3432"/>
                  </a:lnTo>
                  <a:lnTo>
                    <a:pt x="13686" y="3083"/>
                  </a:lnTo>
                  <a:lnTo>
                    <a:pt x="13512" y="2754"/>
                  </a:lnTo>
                  <a:lnTo>
                    <a:pt x="13298" y="2443"/>
                  </a:lnTo>
                  <a:lnTo>
                    <a:pt x="13104" y="2133"/>
                  </a:lnTo>
                  <a:lnTo>
                    <a:pt x="12891" y="1862"/>
                  </a:lnTo>
                  <a:lnTo>
                    <a:pt x="12659" y="1610"/>
                  </a:lnTo>
                  <a:lnTo>
                    <a:pt x="12426" y="1377"/>
                  </a:lnTo>
                  <a:lnTo>
                    <a:pt x="12193" y="1145"/>
                  </a:lnTo>
                  <a:lnTo>
                    <a:pt x="11941" y="951"/>
                  </a:lnTo>
                  <a:lnTo>
                    <a:pt x="11670" y="757"/>
                  </a:lnTo>
                  <a:lnTo>
                    <a:pt x="11399" y="602"/>
                  </a:lnTo>
                  <a:lnTo>
                    <a:pt x="11127" y="466"/>
                  </a:lnTo>
                  <a:lnTo>
                    <a:pt x="10836" y="330"/>
                  </a:lnTo>
                  <a:lnTo>
                    <a:pt x="10449" y="195"/>
                  </a:lnTo>
                  <a:lnTo>
                    <a:pt x="10042" y="98"/>
                  </a:lnTo>
                  <a:lnTo>
                    <a:pt x="9654" y="40"/>
                  </a:lnTo>
                  <a:lnTo>
                    <a:pt x="9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-3483330" y="1068198"/>
              <a:ext cx="38893" cy="67240"/>
            </a:xfrm>
            <a:custGeom>
              <a:avLst/>
              <a:gdLst/>
              <a:ahLst/>
              <a:cxnLst/>
              <a:rect l="l" t="t" r="r" b="b"/>
              <a:pathLst>
                <a:path w="2792" h="4827" extrusionOk="0">
                  <a:moveTo>
                    <a:pt x="1396" y="0"/>
                  </a:moveTo>
                  <a:lnTo>
                    <a:pt x="1241" y="19"/>
                  </a:lnTo>
                  <a:lnTo>
                    <a:pt x="1105" y="58"/>
                  </a:lnTo>
                  <a:lnTo>
                    <a:pt x="970" y="116"/>
                  </a:lnTo>
                  <a:lnTo>
                    <a:pt x="853" y="194"/>
                  </a:lnTo>
                  <a:lnTo>
                    <a:pt x="718" y="291"/>
                  </a:lnTo>
                  <a:lnTo>
                    <a:pt x="601" y="427"/>
                  </a:lnTo>
                  <a:lnTo>
                    <a:pt x="505" y="562"/>
                  </a:lnTo>
                  <a:lnTo>
                    <a:pt x="408" y="717"/>
                  </a:lnTo>
                  <a:lnTo>
                    <a:pt x="311" y="892"/>
                  </a:lnTo>
                  <a:lnTo>
                    <a:pt x="233" y="1066"/>
                  </a:lnTo>
                  <a:lnTo>
                    <a:pt x="156" y="1260"/>
                  </a:lnTo>
                  <a:lnTo>
                    <a:pt x="97" y="1473"/>
                  </a:lnTo>
                  <a:lnTo>
                    <a:pt x="59" y="1706"/>
                  </a:lnTo>
                  <a:lnTo>
                    <a:pt x="20" y="1939"/>
                  </a:lnTo>
                  <a:lnTo>
                    <a:pt x="1" y="2171"/>
                  </a:lnTo>
                  <a:lnTo>
                    <a:pt x="1" y="2423"/>
                  </a:lnTo>
                  <a:lnTo>
                    <a:pt x="1" y="2675"/>
                  </a:lnTo>
                  <a:lnTo>
                    <a:pt x="20" y="2908"/>
                  </a:lnTo>
                  <a:lnTo>
                    <a:pt x="59" y="3140"/>
                  </a:lnTo>
                  <a:lnTo>
                    <a:pt x="97" y="3354"/>
                  </a:lnTo>
                  <a:lnTo>
                    <a:pt x="156" y="3567"/>
                  </a:lnTo>
                  <a:lnTo>
                    <a:pt x="233" y="3761"/>
                  </a:lnTo>
                  <a:lnTo>
                    <a:pt x="311" y="3955"/>
                  </a:lnTo>
                  <a:lnTo>
                    <a:pt x="408" y="4129"/>
                  </a:lnTo>
                  <a:lnTo>
                    <a:pt x="505" y="4284"/>
                  </a:lnTo>
                  <a:lnTo>
                    <a:pt x="601" y="4420"/>
                  </a:lnTo>
                  <a:lnTo>
                    <a:pt x="718" y="4536"/>
                  </a:lnTo>
                  <a:lnTo>
                    <a:pt x="853" y="4652"/>
                  </a:lnTo>
                  <a:lnTo>
                    <a:pt x="970" y="4730"/>
                  </a:lnTo>
                  <a:lnTo>
                    <a:pt x="1105" y="4788"/>
                  </a:lnTo>
                  <a:lnTo>
                    <a:pt x="1241" y="4827"/>
                  </a:lnTo>
                  <a:lnTo>
                    <a:pt x="1532" y="4827"/>
                  </a:lnTo>
                  <a:lnTo>
                    <a:pt x="1668" y="4788"/>
                  </a:lnTo>
                  <a:lnTo>
                    <a:pt x="1803" y="4730"/>
                  </a:lnTo>
                  <a:lnTo>
                    <a:pt x="1939" y="4652"/>
                  </a:lnTo>
                  <a:lnTo>
                    <a:pt x="2055" y="4536"/>
                  </a:lnTo>
                  <a:lnTo>
                    <a:pt x="2172" y="4420"/>
                  </a:lnTo>
                  <a:lnTo>
                    <a:pt x="2288" y="4284"/>
                  </a:lnTo>
                  <a:lnTo>
                    <a:pt x="2385" y="4129"/>
                  </a:lnTo>
                  <a:lnTo>
                    <a:pt x="2462" y="3955"/>
                  </a:lnTo>
                  <a:lnTo>
                    <a:pt x="2559" y="3761"/>
                  </a:lnTo>
                  <a:lnTo>
                    <a:pt x="2618" y="3567"/>
                  </a:lnTo>
                  <a:lnTo>
                    <a:pt x="2676" y="3354"/>
                  </a:lnTo>
                  <a:lnTo>
                    <a:pt x="2734" y="3140"/>
                  </a:lnTo>
                  <a:lnTo>
                    <a:pt x="2753" y="2908"/>
                  </a:lnTo>
                  <a:lnTo>
                    <a:pt x="2792" y="2675"/>
                  </a:lnTo>
                  <a:lnTo>
                    <a:pt x="2792" y="2423"/>
                  </a:lnTo>
                  <a:lnTo>
                    <a:pt x="2792" y="2171"/>
                  </a:lnTo>
                  <a:lnTo>
                    <a:pt x="2753" y="1939"/>
                  </a:lnTo>
                  <a:lnTo>
                    <a:pt x="2734" y="1706"/>
                  </a:lnTo>
                  <a:lnTo>
                    <a:pt x="2676" y="1473"/>
                  </a:lnTo>
                  <a:lnTo>
                    <a:pt x="2618" y="1260"/>
                  </a:lnTo>
                  <a:lnTo>
                    <a:pt x="2559" y="1066"/>
                  </a:lnTo>
                  <a:lnTo>
                    <a:pt x="2462" y="892"/>
                  </a:lnTo>
                  <a:lnTo>
                    <a:pt x="2385" y="717"/>
                  </a:lnTo>
                  <a:lnTo>
                    <a:pt x="2288" y="562"/>
                  </a:lnTo>
                  <a:lnTo>
                    <a:pt x="2172" y="427"/>
                  </a:lnTo>
                  <a:lnTo>
                    <a:pt x="2055" y="291"/>
                  </a:lnTo>
                  <a:lnTo>
                    <a:pt x="1939" y="194"/>
                  </a:lnTo>
                  <a:lnTo>
                    <a:pt x="1803" y="116"/>
                  </a:lnTo>
                  <a:lnTo>
                    <a:pt x="1668" y="58"/>
                  </a:lnTo>
                  <a:lnTo>
                    <a:pt x="1532" y="19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-3505743" y="886997"/>
              <a:ext cx="132864" cy="133951"/>
            </a:xfrm>
            <a:custGeom>
              <a:avLst/>
              <a:gdLst/>
              <a:ahLst/>
              <a:cxnLst/>
              <a:rect l="l" t="t" r="r" b="b"/>
              <a:pathLst>
                <a:path w="9538" h="9616" extrusionOk="0">
                  <a:moveTo>
                    <a:pt x="2637" y="1"/>
                  </a:moveTo>
                  <a:lnTo>
                    <a:pt x="2017" y="40"/>
                  </a:lnTo>
                  <a:lnTo>
                    <a:pt x="1377" y="117"/>
                  </a:lnTo>
                  <a:lnTo>
                    <a:pt x="698" y="253"/>
                  </a:lnTo>
                  <a:lnTo>
                    <a:pt x="1" y="427"/>
                  </a:lnTo>
                  <a:lnTo>
                    <a:pt x="156" y="485"/>
                  </a:lnTo>
                  <a:lnTo>
                    <a:pt x="350" y="563"/>
                  </a:lnTo>
                  <a:lnTo>
                    <a:pt x="602" y="660"/>
                  </a:lnTo>
                  <a:lnTo>
                    <a:pt x="873" y="796"/>
                  </a:lnTo>
                  <a:lnTo>
                    <a:pt x="1183" y="970"/>
                  </a:lnTo>
                  <a:lnTo>
                    <a:pt x="1513" y="1203"/>
                  </a:lnTo>
                  <a:lnTo>
                    <a:pt x="1823" y="1455"/>
                  </a:lnTo>
                  <a:lnTo>
                    <a:pt x="1978" y="1610"/>
                  </a:lnTo>
                  <a:lnTo>
                    <a:pt x="2114" y="1765"/>
                  </a:lnTo>
                  <a:lnTo>
                    <a:pt x="2249" y="1939"/>
                  </a:lnTo>
                  <a:lnTo>
                    <a:pt x="2385" y="2114"/>
                  </a:lnTo>
                  <a:lnTo>
                    <a:pt x="2501" y="2308"/>
                  </a:lnTo>
                  <a:lnTo>
                    <a:pt x="2598" y="2521"/>
                  </a:lnTo>
                  <a:lnTo>
                    <a:pt x="2695" y="2753"/>
                  </a:lnTo>
                  <a:lnTo>
                    <a:pt x="2773" y="2986"/>
                  </a:lnTo>
                  <a:lnTo>
                    <a:pt x="2831" y="3238"/>
                  </a:lnTo>
                  <a:lnTo>
                    <a:pt x="2870" y="3510"/>
                  </a:lnTo>
                  <a:lnTo>
                    <a:pt x="2889" y="3781"/>
                  </a:lnTo>
                  <a:lnTo>
                    <a:pt x="2870" y="4091"/>
                  </a:lnTo>
                  <a:lnTo>
                    <a:pt x="2850" y="4401"/>
                  </a:lnTo>
                  <a:lnTo>
                    <a:pt x="2792" y="4731"/>
                  </a:lnTo>
                  <a:lnTo>
                    <a:pt x="2695" y="5060"/>
                  </a:lnTo>
                  <a:lnTo>
                    <a:pt x="2579" y="5429"/>
                  </a:lnTo>
                  <a:lnTo>
                    <a:pt x="2521" y="5526"/>
                  </a:lnTo>
                  <a:lnTo>
                    <a:pt x="2346" y="5836"/>
                  </a:lnTo>
                  <a:lnTo>
                    <a:pt x="2249" y="6030"/>
                  </a:lnTo>
                  <a:lnTo>
                    <a:pt x="2152" y="6282"/>
                  </a:lnTo>
                  <a:lnTo>
                    <a:pt x="2055" y="6553"/>
                  </a:lnTo>
                  <a:lnTo>
                    <a:pt x="1958" y="6844"/>
                  </a:lnTo>
                  <a:lnTo>
                    <a:pt x="1900" y="7173"/>
                  </a:lnTo>
                  <a:lnTo>
                    <a:pt x="1881" y="7503"/>
                  </a:lnTo>
                  <a:lnTo>
                    <a:pt x="1881" y="7852"/>
                  </a:lnTo>
                  <a:lnTo>
                    <a:pt x="1900" y="8026"/>
                  </a:lnTo>
                  <a:lnTo>
                    <a:pt x="1939" y="8201"/>
                  </a:lnTo>
                  <a:lnTo>
                    <a:pt x="1978" y="8394"/>
                  </a:lnTo>
                  <a:lnTo>
                    <a:pt x="2055" y="8569"/>
                  </a:lnTo>
                  <a:lnTo>
                    <a:pt x="2114" y="8743"/>
                  </a:lnTo>
                  <a:lnTo>
                    <a:pt x="2210" y="8918"/>
                  </a:lnTo>
                  <a:lnTo>
                    <a:pt x="2327" y="9092"/>
                  </a:lnTo>
                  <a:lnTo>
                    <a:pt x="2443" y="9267"/>
                  </a:lnTo>
                  <a:lnTo>
                    <a:pt x="2598" y="9441"/>
                  </a:lnTo>
                  <a:lnTo>
                    <a:pt x="2753" y="9616"/>
                  </a:lnTo>
                  <a:lnTo>
                    <a:pt x="3529" y="9616"/>
                  </a:lnTo>
                  <a:lnTo>
                    <a:pt x="3916" y="9558"/>
                  </a:lnTo>
                  <a:lnTo>
                    <a:pt x="4362" y="9499"/>
                  </a:lnTo>
                  <a:lnTo>
                    <a:pt x="4847" y="9383"/>
                  </a:lnTo>
                  <a:lnTo>
                    <a:pt x="5370" y="9209"/>
                  </a:lnTo>
                  <a:lnTo>
                    <a:pt x="5642" y="9112"/>
                  </a:lnTo>
                  <a:lnTo>
                    <a:pt x="5932" y="8995"/>
                  </a:lnTo>
                  <a:lnTo>
                    <a:pt x="6204" y="8860"/>
                  </a:lnTo>
                  <a:lnTo>
                    <a:pt x="6495" y="8705"/>
                  </a:lnTo>
                  <a:lnTo>
                    <a:pt x="6766" y="8530"/>
                  </a:lnTo>
                  <a:lnTo>
                    <a:pt x="7057" y="8336"/>
                  </a:lnTo>
                  <a:lnTo>
                    <a:pt x="7328" y="8123"/>
                  </a:lnTo>
                  <a:lnTo>
                    <a:pt x="7619" y="7890"/>
                  </a:lnTo>
                  <a:lnTo>
                    <a:pt x="7890" y="7619"/>
                  </a:lnTo>
                  <a:lnTo>
                    <a:pt x="8142" y="7348"/>
                  </a:lnTo>
                  <a:lnTo>
                    <a:pt x="8414" y="7038"/>
                  </a:lnTo>
                  <a:lnTo>
                    <a:pt x="8646" y="6689"/>
                  </a:lnTo>
                  <a:lnTo>
                    <a:pt x="8898" y="6340"/>
                  </a:lnTo>
                  <a:lnTo>
                    <a:pt x="9111" y="5952"/>
                  </a:lnTo>
                  <a:lnTo>
                    <a:pt x="9325" y="5526"/>
                  </a:lnTo>
                  <a:lnTo>
                    <a:pt x="9538" y="5060"/>
                  </a:lnTo>
                  <a:lnTo>
                    <a:pt x="9441" y="4770"/>
                  </a:lnTo>
                  <a:lnTo>
                    <a:pt x="9325" y="4459"/>
                  </a:lnTo>
                  <a:lnTo>
                    <a:pt x="9131" y="4033"/>
                  </a:lnTo>
                  <a:lnTo>
                    <a:pt x="8879" y="3548"/>
                  </a:lnTo>
                  <a:lnTo>
                    <a:pt x="8724" y="3277"/>
                  </a:lnTo>
                  <a:lnTo>
                    <a:pt x="8569" y="3005"/>
                  </a:lnTo>
                  <a:lnTo>
                    <a:pt x="8375" y="2734"/>
                  </a:lnTo>
                  <a:lnTo>
                    <a:pt x="8162" y="2463"/>
                  </a:lnTo>
                  <a:lnTo>
                    <a:pt x="7929" y="2191"/>
                  </a:lnTo>
                  <a:lnTo>
                    <a:pt x="7677" y="1920"/>
                  </a:lnTo>
                  <a:lnTo>
                    <a:pt x="7406" y="1649"/>
                  </a:lnTo>
                  <a:lnTo>
                    <a:pt x="7095" y="1397"/>
                  </a:lnTo>
                  <a:lnTo>
                    <a:pt x="6766" y="1145"/>
                  </a:lnTo>
                  <a:lnTo>
                    <a:pt x="6417" y="912"/>
                  </a:lnTo>
                  <a:lnTo>
                    <a:pt x="6049" y="718"/>
                  </a:lnTo>
                  <a:lnTo>
                    <a:pt x="5642" y="524"/>
                  </a:lnTo>
                  <a:lnTo>
                    <a:pt x="5215" y="350"/>
                  </a:lnTo>
                  <a:lnTo>
                    <a:pt x="4750" y="214"/>
                  </a:lnTo>
                  <a:lnTo>
                    <a:pt x="4265" y="117"/>
                  </a:lnTo>
                  <a:lnTo>
                    <a:pt x="3761" y="40"/>
                  </a:lnTo>
                  <a:lnTo>
                    <a:pt x="32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-3505743" y="892666"/>
              <a:ext cx="80752" cy="128281"/>
            </a:xfrm>
            <a:custGeom>
              <a:avLst/>
              <a:gdLst/>
              <a:ahLst/>
              <a:cxnLst/>
              <a:rect l="l" t="t" r="r" b="b"/>
              <a:pathLst>
                <a:path w="5797" h="9209" extrusionOk="0">
                  <a:moveTo>
                    <a:pt x="272" y="1"/>
                  </a:moveTo>
                  <a:lnTo>
                    <a:pt x="1" y="20"/>
                  </a:lnTo>
                  <a:lnTo>
                    <a:pt x="156" y="78"/>
                  </a:lnTo>
                  <a:lnTo>
                    <a:pt x="350" y="156"/>
                  </a:lnTo>
                  <a:lnTo>
                    <a:pt x="602" y="253"/>
                  </a:lnTo>
                  <a:lnTo>
                    <a:pt x="873" y="389"/>
                  </a:lnTo>
                  <a:lnTo>
                    <a:pt x="1183" y="563"/>
                  </a:lnTo>
                  <a:lnTo>
                    <a:pt x="1513" y="796"/>
                  </a:lnTo>
                  <a:lnTo>
                    <a:pt x="1823" y="1048"/>
                  </a:lnTo>
                  <a:lnTo>
                    <a:pt x="1978" y="1203"/>
                  </a:lnTo>
                  <a:lnTo>
                    <a:pt x="2114" y="1358"/>
                  </a:lnTo>
                  <a:lnTo>
                    <a:pt x="2249" y="1532"/>
                  </a:lnTo>
                  <a:lnTo>
                    <a:pt x="2385" y="1707"/>
                  </a:lnTo>
                  <a:lnTo>
                    <a:pt x="2501" y="1901"/>
                  </a:lnTo>
                  <a:lnTo>
                    <a:pt x="2598" y="2114"/>
                  </a:lnTo>
                  <a:lnTo>
                    <a:pt x="2695" y="2346"/>
                  </a:lnTo>
                  <a:lnTo>
                    <a:pt x="2773" y="2579"/>
                  </a:lnTo>
                  <a:lnTo>
                    <a:pt x="2831" y="2831"/>
                  </a:lnTo>
                  <a:lnTo>
                    <a:pt x="2870" y="3103"/>
                  </a:lnTo>
                  <a:lnTo>
                    <a:pt x="2889" y="3374"/>
                  </a:lnTo>
                  <a:lnTo>
                    <a:pt x="2870" y="3684"/>
                  </a:lnTo>
                  <a:lnTo>
                    <a:pt x="2850" y="3994"/>
                  </a:lnTo>
                  <a:lnTo>
                    <a:pt x="2792" y="4324"/>
                  </a:lnTo>
                  <a:lnTo>
                    <a:pt x="2695" y="4653"/>
                  </a:lnTo>
                  <a:lnTo>
                    <a:pt x="2579" y="5022"/>
                  </a:lnTo>
                  <a:lnTo>
                    <a:pt x="2521" y="5119"/>
                  </a:lnTo>
                  <a:lnTo>
                    <a:pt x="2346" y="5429"/>
                  </a:lnTo>
                  <a:lnTo>
                    <a:pt x="2249" y="5623"/>
                  </a:lnTo>
                  <a:lnTo>
                    <a:pt x="2152" y="5875"/>
                  </a:lnTo>
                  <a:lnTo>
                    <a:pt x="2055" y="6146"/>
                  </a:lnTo>
                  <a:lnTo>
                    <a:pt x="1958" y="6437"/>
                  </a:lnTo>
                  <a:lnTo>
                    <a:pt x="1900" y="6766"/>
                  </a:lnTo>
                  <a:lnTo>
                    <a:pt x="1881" y="7096"/>
                  </a:lnTo>
                  <a:lnTo>
                    <a:pt x="1881" y="7445"/>
                  </a:lnTo>
                  <a:lnTo>
                    <a:pt x="1900" y="7619"/>
                  </a:lnTo>
                  <a:lnTo>
                    <a:pt x="1939" y="7794"/>
                  </a:lnTo>
                  <a:lnTo>
                    <a:pt x="1978" y="7987"/>
                  </a:lnTo>
                  <a:lnTo>
                    <a:pt x="2055" y="8162"/>
                  </a:lnTo>
                  <a:lnTo>
                    <a:pt x="2114" y="8336"/>
                  </a:lnTo>
                  <a:lnTo>
                    <a:pt x="2210" y="8511"/>
                  </a:lnTo>
                  <a:lnTo>
                    <a:pt x="2327" y="8685"/>
                  </a:lnTo>
                  <a:lnTo>
                    <a:pt x="2443" y="8860"/>
                  </a:lnTo>
                  <a:lnTo>
                    <a:pt x="2598" y="9034"/>
                  </a:lnTo>
                  <a:lnTo>
                    <a:pt x="2753" y="9209"/>
                  </a:lnTo>
                  <a:lnTo>
                    <a:pt x="3277" y="9209"/>
                  </a:lnTo>
                  <a:lnTo>
                    <a:pt x="3645" y="9189"/>
                  </a:lnTo>
                  <a:lnTo>
                    <a:pt x="4091" y="9131"/>
                  </a:lnTo>
                  <a:lnTo>
                    <a:pt x="4595" y="9034"/>
                  </a:lnTo>
                  <a:lnTo>
                    <a:pt x="4866" y="8976"/>
                  </a:lnTo>
                  <a:lnTo>
                    <a:pt x="5138" y="8879"/>
                  </a:lnTo>
                  <a:lnTo>
                    <a:pt x="5428" y="8782"/>
                  </a:lnTo>
                  <a:lnTo>
                    <a:pt x="5719" y="8666"/>
                  </a:lnTo>
                  <a:lnTo>
                    <a:pt x="5777" y="7794"/>
                  </a:lnTo>
                  <a:lnTo>
                    <a:pt x="5797" y="6979"/>
                  </a:lnTo>
                  <a:lnTo>
                    <a:pt x="5758" y="6223"/>
                  </a:lnTo>
                  <a:lnTo>
                    <a:pt x="5700" y="5526"/>
                  </a:lnTo>
                  <a:lnTo>
                    <a:pt x="5622" y="4886"/>
                  </a:lnTo>
                  <a:lnTo>
                    <a:pt x="5487" y="4285"/>
                  </a:lnTo>
                  <a:lnTo>
                    <a:pt x="5351" y="3742"/>
                  </a:lnTo>
                  <a:lnTo>
                    <a:pt x="5176" y="3238"/>
                  </a:lnTo>
                  <a:lnTo>
                    <a:pt x="4963" y="2792"/>
                  </a:lnTo>
                  <a:lnTo>
                    <a:pt x="4750" y="2385"/>
                  </a:lnTo>
                  <a:lnTo>
                    <a:pt x="4517" y="2017"/>
                  </a:lnTo>
                  <a:lnTo>
                    <a:pt x="4265" y="1687"/>
                  </a:lnTo>
                  <a:lnTo>
                    <a:pt x="3994" y="1397"/>
                  </a:lnTo>
                  <a:lnTo>
                    <a:pt x="3723" y="1145"/>
                  </a:lnTo>
                  <a:lnTo>
                    <a:pt x="3451" y="912"/>
                  </a:lnTo>
                  <a:lnTo>
                    <a:pt x="3160" y="738"/>
                  </a:lnTo>
                  <a:lnTo>
                    <a:pt x="2870" y="563"/>
                  </a:lnTo>
                  <a:lnTo>
                    <a:pt x="2579" y="427"/>
                  </a:lnTo>
                  <a:lnTo>
                    <a:pt x="2307" y="311"/>
                  </a:lnTo>
                  <a:lnTo>
                    <a:pt x="2017" y="214"/>
                  </a:lnTo>
                  <a:lnTo>
                    <a:pt x="1745" y="137"/>
                  </a:lnTo>
                  <a:lnTo>
                    <a:pt x="1493" y="78"/>
                  </a:lnTo>
                  <a:lnTo>
                    <a:pt x="1241" y="40"/>
                  </a:lnTo>
                  <a:lnTo>
                    <a:pt x="1009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-3506287" y="1154063"/>
              <a:ext cx="84541" cy="29991"/>
            </a:xfrm>
            <a:custGeom>
              <a:avLst/>
              <a:gdLst/>
              <a:ahLst/>
              <a:cxnLst/>
              <a:rect l="l" t="t" r="r" b="b"/>
              <a:pathLst>
                <a:path w="6069" h="2153" extrusionOk="0">
                  <a:moveTo>
                    <a:pt x="1086" y="0"/>
                  </a:moveTo>
                  <a:lnTo>
                    <a:pt x="854" y="39"/>
                  </a:lnTo>
                  <a:lnTo>
                    <a:pt x="660" y="97"/>
                  </a:lnTo>
                  <a:lnTo>
                    <a:pt x="485" y="194"/>
                  </a:lnTo>
                  <a:lnTo>
                    <a:pt x="311" y="330"/>
                  </a:lnTo>
                  <a:lnTo>
                    <a:pt x="195" y="485"/>
                  </a:lnTo>
                  <a:lnTo>
                    <a:pt x="98" y="660"/>
                  </a:lnTo>
                  <a:lnTo>
                    <a:pt x="20" y="873"/>
                  </a:lnTo>
                  <a:lnTo>
                    <a:pt x="1" y="1086"/>
                  </a:lnTo>
                  <a:lnTo>
                    <a:pt x="20" y="1299"/>
                  </a:lnTo>
                  <a:lnTo>
                    <a:pt x="98" y="1493"/>
                  </a:lnTo>
                  <a:lnTo>
                    <a:pt x="195" y="1687"/>
                  </a:lnTo>
                  <a:lnTo>
                    <a:pt x="311" y="1842"/>
                  </a:lnTo>
                  <a:lnTo>
                    <a:pt x="485" y="1978"/>
                  </a:lnTo>
                  <a:lnTo>
                    <a:pt x="660" y="2075"/>
                  </a:lnTo>
                  <a:lnTo>
                    <a:pt x="854" y="2133"/>
                  </a:lnTo>
                  <a:lnTo>
                    <a:pt x="1086" y="2152"/>
                  </a:lnTo>
                  <a:lnTo>
                    <a:pt x="5002" y="2152"/>
                  </a:lnTo>
                  <a:lnTo>
                    <a:pt x="5215" y="2133"/>
                  </a:lnTo>
                  <a:lnTo>
                    <a:pt x="5409" y="2075"/>
                  </a:lnTo>
                  <a:lnTo>
                    <a:pt x="5603" y="1978"/>
                  </a:lnTo>
                  <a:lnTo>
                    <a:pt x="5758" y="1842"/>
                  </a:lnTo>
                  <a:lnTo>
                    <a:pt x="5894" y="1687"/>
                  </a:lnTo>
                  <a:lnTo>
                    <a:pt x="5991" y="1493"/>
                  </a:lnTo>
                  <a:lnTo>
                    <a:pt x="6049" y="1299"/>
                  </a:lnTo>
                  <a:lnTo>
                    <a:pt x="6068" y="1086"/>
                  </a:lnTo>
                  <a:lnTo>
                    <a:pt x="6049" y="873"/>
                  </a:lnTo>
                  <a:lnTo>
                    <a:pt x="5991" y="660"/>
                  </a:lnTo>
                  <a:lnTo>
                    <a:pt x="5894" y="485"/>
                  </a:lnTo>
                  <a:lnTo>
                    <a:pt x="5758" y="330"/>
                  </a:lnTo>
                  <a:lnTo>
                    <a:pt x="5603" y="194"/>
                  </a:lnTo>
                  <a:lnTo>
                    <a:pt x="5409" y="97"/>
                  </a:lnTo>
                  <a:lnTo>
                    <a:pt x="5215" y="39"/>
                  </a:lnTo>
                  <a:lnTo>
                    <a:pt x="50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-3301599" y="1084120"/>
              <a:ext cx="82911" cy="200104"/>
            </a:xfrm>
            <a:custGeom>
              <a:avLst/>
              <a:gdLst/>
              <a:ahLst/>
              <a:cxnLst/>
              <a:rect l="l" t="t" r="r" b="b"/>
              <a:pathLst>
                <a:path w="5952" h="14365" extrusionOk="0">
                  <a:moveTo>
                    <a:pt x="2152" y="1"/>
                  </a:moveTo>
                  <a:lnTo>
                    <a:pt x="2152" y="951"/>
                  </a:lnTo>
                  <a:lnTo>
                    <a:pt x="1900" y="1009"/>
                  </a:lnTo>
                  <a:lnTo>
                    <a:pt x="1668" y="1106"/>
                  </a:lnTo>
                  <a:lnTo>
                    <a:pt x="1435" y="1203"/>
                  </a:lnTo>
                  <a:lnTo>
                    <a:pt x="1241" y="1319"/>
                  </a:lnTo>
                  <a:lnTo>
                    <a:pt x="1047" y="1455"/>
                  </a:lnTo>
                  <a:lnTo>
                    <a:pt x="873" y="1610"/>
                  </a:lnTo>
                  <a:lnTo>
                    <a:pt x="718" y="1784"/>
                  </a:lnTo>
                  <a:lnTo>
                    <a:pt x="582" y="1978"/>
                  </a:lnTo>
                  <a:lnTo>
                    <a:pt x="466" y="2172"/>
                  </a:lnTo>
                  <a:lnTo>
                    <a:pt x="349" y="2404"/>
                  </a:lnTo>
                  <a:lnTo>
                    <a:pt x="252" y="2637"/>
                  </a:lnTo>
                  <a:lnTo>
                    <a:pt x="175" y="2889"/>
                  </a:lnTo>
                  <a:lnTo>
                    <a:pt x="117" y="3161"/>
                  </a:lnTo>
                  <a:lnTo>
                    <a:pt x="78" y="3451"/>
                  </a:lnTo>
                  <a:lnTo>
                    <a:pt x="59" y="3742"/>
                  </a:lnTo>
                  <a:lnTo>
                    <a:pt x="59" y="4052"/>
                  </a:lnTo>
                  <a:lnTo>
                    <a:pt x="59" y="4382"/>
                  </a:lnTo>
                  <a:lnTo>
                    <a:pt x="97" y="4692"/>
                  </a:lnTo>
                  <a:lnTo>
                    <a:pt x="156" y="4983"/>
                  </a:lnTo>
                  <a:lnTo>
                    <a:pt x="214" y="5273"/>
                  </a:lnTo>
                  <a:lnTo>
                    <a:pt x="311" y="5525"/>
                  </a:lnTo>
                  <a:lnTo>
                    <a:pt x="408" y="5777"/>
                  </a:lnTo>
                  <a:lnTo>
                    <a:pt x="524" y="5991"/>
                  </a:lnTo>
                  <a:lnTo>
                    <a:pt x="660" y="6223"/>
                  </a:lnTo>
                  <a:lnTo>
                    <a:pt x="795" y="6417"/>
                  </a:lnTo>
                  <a:lnTo>
                    <a:pt x="950" y="6611"/>
                  </a:lnTo>
                  <a:lnTo>
                    <a:pt x="1280" y="6979"/>
                  </a:lnTo>
                  <a:lnTo>
                    <a:pt x="1648" y="7309"/>
                  </a:lnTo>
                  <a:lnTo>
                    <a:pt x="1997" y="7619"/>
                  </a:lnTo>
                  <a:lnTo>
                    <a:pt x="2714" y="8220"/>
                  </a:lnTo>
                  <a:lnTo>
                    <a:pt x="3044" y="8530"/>
                  </a:lnTo>
                  <a:lnTo>
                    <a:pt x="3354" y="8840"/>
                  </a:lnTo>
                  <a:lnTo>
                    <a:pt x="3470" y="9015"/>
                  </a:lnTo>
                  <a:lnTo>
                    <a:pt x="3606" y="9189"/>
                  </a:lnTo>
                  <a:lnTo>
                    <a:pt x="3703" y="9364"/>
                  </a:lnTo>
                  <a:lnTo>
                    <a:pt x="3781" y="9557"/>
                  </a:lnTo>
                  <a:lnTo>
                    <a:pt x="3858" y="9751"/>
                  </a:lnTo>
                  <a:lnTo>
                    <a:pt x="3916" y="9965"/>
                  </a:lnTo>
                  <a:lnTo>
                    <a:pt x="3955" y="10197"/>
                  </a:lnTo>
                  <a:lnTo>
                    <a:pt x="3955" y="10430"/>
                  </a:lnTo>
                  <a:lnTo>
                    <a:pt x="3936" y="10740"/>
                  </a:lnTo>
                  <a:lnTo>
                    <a:pt x="3877" y="11011"/>
                  </a:lnTo>
                  <a:lnTo>
                    <a:pt x="3839" y="11128"/>
                  </a:lnTo>
                  <a:lnTo>
                    <a:pt x="3800" y="11225"/>
                  </a:lnTo>
                  <a:lnTo>
                    <a:pt x="3742" y="11322"/>
                  </a:lnTo>
                  <a:lnTo>
                    <a:pt x="3684" y="11399"/>
                  </a:lnTo>
                  <a:lnTo>
                    <a:pt x="3606" y="11457"/>
                  </a:lnTo>
                  <a:lnTo>
                    <a:pt x="3529" y="11515"/>
                  </a:lnTo>
                  <a:lnTo>
                    <a:pt x="3451" y="11574"/>
                  </a:lnTo>
                  <a:lnTo>
                    <a:pt x="3354" y="11612"/>
                  </a:lnTo>
                  <a:lnTo>
                    <a:pt x="3141" y="11651"/>
                  </a:lnTo>
                  <a:lnTo>
                    <a:pt x="2928" y="11670"/>
                  </a:lnTo>
                  <a:lnTo>
                    <a:pt x="2695" y="11651"/>
                  </a:lnTo>
                  <a:lnTo>
                    <a:pt x="2501" y="11612"/>
                  </a:lnTo>
                  <a:lnTo>
                    <a:pt x="2404" y="11574"/>
                  </a:lnTo>
                  <a:lnTo>
                    <a:pt x="2307" y="11515"/>
                  </a:lnTo>
                  <a:lnTo>
                    <a:pt x="2230" y="11457"/>
                  </a:lnTo>
                  <a:lnTo>
                    <a:pt x="2172" y="11399"/>
                  </a:lnTo>
                  <a:lnTo>
                    <a:pt x="2094" y="11322"/>
                  </a:lnTo>
                  <a:lnTo>
                    <a:pt x="2055" y="11225"/>
                  </a:lnTo>
                  <a:lnTo>
                    <a:pt x="1997" y="11128"/>
                  </a:lnTo>
                  <a:lnTo>
                    <a:pt x="1958" y="11011"/>
                  </a:lnTo>
                  <a:lnTo>
                    <a:pt x="1900" y="10740"/>
                  </a:lnTo>
                  <a:lnTo>
                    <a:pt x="1881" y="10430"/>
                  </a:lnTo>
                  <a:lnTo>
                    <a:pt x="1881" y="9441"/>
                  </a:lnTo>
                  <a:lnTo>
                    <a:pt x="0" y="9441"/>
                  </a:lnTo>
                  <a:lnTo>
                    <a:pt x="0" y="10314"/>
                  </a:lnTo>
                  <a:lnTo>
                    <a:pt x="0" y="10624"/>
                  </a:lnTo>
                  <a:lnTo>
                    <a:pt x="39" y="10914"/>
                  </a:lnTo>
                  <a:lnTo>
                    <a:pt x="78" y="11205"/>
                  </a:lnTo>
                  <a:lnTo>
                    <a:pt x="136" y="11477"/>
                  </a:lnTo>
                  <a:lnTo>
                    <a:pt x="214" y="11729"/>
                  </a:lnTo>
                  <a:lnTo>
                    <a:pt x="311" y="11981"/>
                  </a:lnTo>
                  <a:lnTo>
                    <a:pt x="408" y="12194"/>
                  </a:lnTo>
                  <a:lnTo>
                    <a:pt x="543" y="12407"/>
                  </a:lnTo>
                  <a:lnTo>
                    <a:pt x="679" y="12601"/>
                  </a:lnTo>
                  <a:lnTo>
                    <a:pt x="834" y="12775"/>
                  </a:lnTo>
                  <a:lnTo>
                    <a:pt x="1028" y="12930"/>
                  </a:lnTo>
                  <a:lnTo>
                    <a:pt x="1222" y="13066"/>
                  </a:lnTo>
                  <a:lnTo>
                    <a:pt x="1435" y="13182"/>
                  </a:lnTo>
                  <a:lnTo>
                    <a:pt x="1648" y="13279"/>
                  </a:lnTo>
                  <a:lnTo>
                    <a:pt x="1900" y="13357"/>
                  </a:lnTo>
                  <a:lnTo>
                    <a:pt x="2152" y="13434"/>
                  </a:lnTo>
                  <a:lnTo>
                    <a:pt x="2152" y="14365"/>
                  </a:lnTo>
                  <a:lnTo>
                    <a:pt x="3800" y="14365"/>
                  </a:lnTo>
                  <a:lnTo>
                    <a:pt x="3800" y="13434"/>
                  </a:lnTo>
                  <a:lnTo>
                    <a:pt x="4052" y="13357"/>
                  </a:lnTo>
                  <a:lnTo>
                    <a:pt x="4285" y="13279"/>
                  </a:lnTo>
                  <a:lnTo>
                    <a:pt x="4517" y="13182"/>
                  </a:lnTo>
                  <a:lnTo>
                    <a:pt x="4730" y="13066"/>
                  </a:lnTo>
                  <a:lnTo>
                    <a:pt x="4924" y="12930"/>
                  </a:lnTo>
                  <a:lnTo>
                    <a:pt x="5099" y="12775"/>
                  </a:lnTo>
                  <a:lnTo>
                    <a:pt x="5254" y="12601"/>
                  </a:lnTo>
                  <a:lnTo>
                    <a:pt x="5409" y="12407"/>
                  </a:lnTo>
                  <a:lnTo>
                    <a:pt x="5525" y="12194"/>
                  </a:lnTo>
                  <a:lnTo>
                    <a:pt x="5641" y="11981"/>
                  </a:lnTo>
                  <a:lnTo>
                    <a:pt x="5738" y="11729"/>
                  </a:lnTo>
                  <a:lnTo>
                    <a:pt x="5816" y="11477"/>
                  </a:lnTo>
                  <a:lnTo>
                    <a:pt x="5874" y="11205"/>
                  </a:lnTo>
                  <a:lnTo>
                    <a:pt x="5913" y="10914"/>
                  </a:lnTo>
                  <a:lnTo>
                    <a:pt x="5952" y="10624"/>
                  </a:lnTo>
                  <a:lnTo>
                    <a:pt x="5952" y="10314"/>
                  </a:lnTo>
                  <a:lnTo>
                    <a:pt x="5952" y="9984"/>
                  </a:lnTo>
                  <a:lnTo>
                    <a:pt x="5913" y="9654"/>
                  </a:lnTo>
                  <a:lnTo>
                    <a:pt x="5855" y="9364"/>
                  </a:lnTo>
                  <a:lnTo>
                    <a:pt x="5797" y="9092"/>
                  </a:lnTo>
                  <a:lnTo>
                    <a:pt x="5700" y="8840"/>
                  </a:lnTo>
                  <a:lnTo>
                    <a:pt x="5603" y="8588"/>
                  </a:lnTo>
                  <a:lnTo>
                    <a:pt x="5486" y="8356"/>
                  </a:lnTo>
                  <a:lnTo>
                    <a:pt x="5351" y="8142"/>
                  </a:lnTo>
                  <a:lnTo>
                    <a:pt x="5196" y="7929"/>
                  </a:lnTo>
                  <a:lnTo>
                    <a:pt x="5041" y="7735"/>
                  </a:lnTo>
                  <a:lnTo>
                    <a:pt x="4711" y="7386"/>
                  </a:lnTo>
                  <a:lnTo>
                    <a:pt x="4362" y="7057"/>
                  </a:lnTo>
                  <a:lnTo>
                    <a:pt x="3994" y="6727"/>
                  </a:lnTo>
                  <a:lnTo>
                    <a:pt x="3277" y="6146"/>
                  </a:lnTo>
                  <a:lnTo>
                    <a:pt x="2947" y="5836"/>
                  </a:lnTo>
                  <a:lnTo>
                    <a:pt x="2656" y="5525"/>
                  </a:lnTo>
                  <a:lnTo>
                    <a:pt x="2521" y="5351"/>
                  </a:lnTo>
                  <a:lnTo>
                    <a:pt x="2404" y="5177"/>
                  </a:lnTo>
                  <a:lnTo>
                    <a:pt x="2307" y="5002"/>
                  </a:lnTo>
                  <a:lnTo>
                    <a:pt x="2210" y="4808"/>
                  </a:lnTo>
                  <a:lnTo>
                    <a:pt x="2152" y="4595"/>
                  </a:lnTo>
                  <a:lnTo>
                    <a:pt x="2094" y="4382"/>
                  </a:lnTo>
                  <a:lnTo>
                    <a:pt x="2055" y="4169"/>
                  </a:lnTo>
                  <a:lnTo>
                    <a:pt x="2055" y="3936"/>
                  </a:lnTo>
                  <a:lnTo>
                    <a:pt x="2075" y="3606"/>
                  </a:lnTo>
                  <a:lnTo>
                    <a:pt x="2113" y="3354"/>
                  </a:lnTo>
                  <a:lnTo>
                    <a:pt x="2191" y="3141"/>
                  </a:lnTo>
                  <a:lnTo>
                    <a:pt x="2249" y="3044"/>
                  </a:lnTo>
                  <a:lnTo>
                    <a:pt x="2307" y="2967"/>
                  </a:lnTo>
                  <a:lnTo>
                    <a:pt x="2385" y="2889"/>
                  </a:lnTo>
                  <a:lnTo>
                    <a:pt x="2462" y="2831"/>
                  </a:lnTo>
                  <a:lnTo>
                    <a:pt x="2540" y="2773"/>
                  </a:lnTo>
                  <a:lnTo>
                    <a:pt x="2617" y="2734"/>
                  </a:lnTo>
                  <a:lnTo>
                    <a:pt x="2831" y="2695"/>
                  </a:lnTo>
                  <a:lnTo>
                    <a:pt x="3044" y="2676"/>
                  </a:lnTo>
                  <a:lnTo>
                    <a:pt x="3277" y="2695"/>
                  </a:lnTo>
                  <a:lnTo>
                    <a:pt x="3470" y="2734"/>
                  </a:lnTo>
                  <a:lnTo>
                    <a:pt x="3567" y="2773"/>
                  </a:lnTo>
                  <a:lnTo>
                    <a:pt x="3645" y="2831"/>
                  </a:lnTo>
                  <a:lnTo>
                    <a:pt x="3722" y="2889"/>
                  </a:lnTo>
                  <a:lnTo>
                    <a:pt x="3781" y="2967"/>
                  </a:lnTo>
                  <a:lnTo>
                    <a:pt x="3839" y="3044"/>
                  </a:lnTo>
                  <a:lnTo>
                    <a:pt x="3897" y="3141"/>
                  </a:lnTo>
                  <a:lnTo>
                    <a:pt x="3974" y="3354"/>
                  </a:lnTo>
                  <a:lnTo>
                    <a:pt x="4033" y="3606"/>
                  </a:lnTo>
                  <a:lnTo>
                    <a:pt x="4052" y="3936"/>
                  </a:lnTo>
                  <a:lnTo>
                    <a:pt x="4052" y="4459"/>
                  </a:lnTo>
                  <a:lnTo>
                    <a:pt x="5932" y="4459"/>
                  </a:lnTo>
                  <a:lnTo>
                    <a:pt x="5932" y="4052"/>
                  </a:lnTo>
                  <a:lnTo>
                    <a:pt x="5932" y="3742"/>
                  </a:lnTo>
                  <a:lnTo>
                    <a:pt x="5913" y="3432"/>
                  </a:lnTo>
                  <a:lnTo>
                    <a:pt x="5855" y="3161"/>
                  </a:lnTo>
                  <a:lnTo>
                    <a:pt x="5797" y="2889"/>
                  </a:lnTo>
                  <a:lnTo>
                    <a:pt x="5719" y="2637"/>
                  </a:lnTo>
                  <a:lnTo>
                    <a:pt x="5641" y="2385"/>
                  </a:lnTo>
                  <a:lnTo>
                    <a:pt x="5525" y="2172"/>
                  </a:lnTo>
                  <a:lnTo>
                    <a:pt x="5389" y="1959"/>
                  </a:lnTo>
                  <a:lnTo>
                    <a:pt x="5254" y="1784"/>
                  </a:lnTo>
                  <a:lnTo>
                    <a:pt x="5099" y="1610"/>
                  </a:lnTo>
                  <a:lnTo>
                    <a:pt x="4924" y="1455"/>
                  </a:lnTo>
                  <a:lnTo>
                    <a:pt x="4730" y="1319"/>
                  </a:lnTo>
                  <a:lnTo>
                    <a:pt x="4517" y="1203"/>
                  </a:lnTo>
                  <a:lnTo>
                    <a:pt x="4285" y="1086"/>
                  </a:lnTo>
                  <a:lnTo>
                    <a:pt x="4052" y="1009"/>
                  </a:lnTo>
                  <a:lnTo>
                    <a:pt x="3800" y="951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48"/>
          <p:cNvSpPr txBox="1">
            <a:spLocks noGrp="1"/>
          </p:cNvSpPr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Deployment Demo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30" name="Google Shape;2430;p48"/>
          <p:cNvSpPr/>
          <p:nvPr/>
        </p:nvSpPr>
        <p:spPr>
          <a:xfrm>
            <a:off x="7886543" y="4632864"/>
            <a:ext cx="80025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3" action="ppaction://hlinkfile"/>
              </a:rPr>
              <a:t>UI Link</a:t>
            </a:r>
            <a:endParaRPr sz="1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31" name="Google Shape;2431;p48"/>
          <p:cNvGrpSpPr/>
          <p:nvPr/>
        </p:nvGrpSpPr>
        <p:grpSpPr>
          <a:xfrm>
            <a:off x="5683883" y="2925332"/>
            <a:ext cx="380626" cy="411487"/>
            <a:chOff x="1948575" y="1861530"/>
            <a:chExt cx="190475" cy="204050"/>
          </a:xfrm>
        </p:grpSpPr>
        <p:sp>
          <p:nvSpPr>
            <p:cNvPr id="2432" name="Google Shape;2432;p48"/>
            <p:cNvSpPr/>
            <p:nvPr/>
          </p:nvSpPr>
          <p:spPr>
            <a:xfrm>
              <a:off x="2041125" y="1861530"/>
              <a:ext cx="5850" cy="21350"/>
            </a:xfrm>
            <a:custGeom>
              <a:avLst/>
              <a:gdLst/>
              <a:ahLst/>
              <a:cxnLst/>
              <a:rect l="l" t="t" r="r" b="b"/>
              <a:pathLst>
                <a:path w="234" h="854" extrusionOk="0">
                  <a:moveTo>
                    <a:pt x="59" y="0"/>
                  </a:moveTo>
                  <a:lnTo>
                    <a:pt x="20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737"/>
                  </a:lnTo>
                  <a:lnTo>
                    <a:pt x="1" y="776"/>
                  </a:lnTo>
                  <a:lnTo>
                    <a:pt x="20" y="814"/>
                  </a:lnTo>
                  <a:lnTo>
                    <a:pt x="59" y="834"/>
                  </a:lnTo>
                  <a:lnTo>
                    <a:pt x="117" y="853"/>
                  </a:lnTo>
                  <a:lnTo>
                    <a:pt x="156" y="834"/>
                  </a:lnTo>
                  <a:lnTo>
                    <a:pt x="195" y="814"/>
                  </a:lnTo>
                  <a:lnTo>
                    <a:pt x="214" y="776"/>
                  </a:lnTo>
                  <a:lnTo>
                    <a:pt x="233" y="737"/>
                  </a:lnTo>
                  <a:lnTo>
                    <a:pt x="233" y="116"/>
                  </a:lnTo>
                  <a:lnTo>
                    <a:pt x="214" y="78"/>
                  </a:lnTo>
                  <a:lnTo>
                    <a:pt x="195" y="3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8"/>
            <p:cNvSpPr/>
            <p:nvPr/>
          </p:nvSpPr>
          <p:spPr>
            <a:xfrm>
              <a:off x="2117700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5" y="213"/>
                  </a:lnTo>
                  <a:lnTo>
                    <a:pt x="853" y="175"/>
                  </a:lnTo>
                  <a:lnTo>
                    <a:pt x="853" y="117"/>
                  </a:lnTo>
                  <a:lnTo>
                    <a:pt x="853" y="78"/>
                  </a:lnTo>
                  <a:lnTo>
                    <a:pt x="815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8"/>
            <p:cNvSpPr/>
            <p:nvPr/>
          </p:nvSpPr>
          <p:spPr>
            <a:xfrm>
              <a:off x="1948575" y="1953605"/>
              <a:ext cx="21350" cy="5825"/>
            </a:xfrm>
            <a:custGeom>
              <a:avLst/>
              <a:gdLst/>
              <a:ahLst/>
              <a:cxnLst/>
              <a:rect l="l" t="t" r="r" b="b"/>
              <a:pathLst>
                <a:path w="854" h="233" extrusionOk="0">
                  <a:moveTo>
                    <a:pt x="117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75"/>
                  </a:lnTo>
                  <a:lnTo>
                    <a:pt x="39" y="213"/>
                  </a:lnTo>
                  <a:lnTo>
                    <a:pt x="78" y="233"/>
                  </a:lnTo>
                  <a:lnTo>
                    <a:pt x="776" y="233"/>
                  </a:lnTo>
                  <a:lnTo>
                    <a:pt x="814" y="213"/>
                  </a:lnTo>
                  <a:lnTo>
                    <a:pt x="834" y="175"/>
                  </a:lnTo>
                  <a:lnTo>
                    <a:pt x="853" y="117"/>
                  </a:lnTo>
                  <a:lnTo>
                    <a:pt x="834" y="78"/>
                  </a:lnTo>
                  <a:lnTo>
                    <a:pt x="814" y="39"/>
                  </a:lnTo>
                  <a:lnTo>
                    <a:pt x="776" y="20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8"/>
            <p:cNvSpPr/>
            <p:nvPr/>
          </p:nvSpPr>
          <p:spPr>
            <a:xfrm>
              <a:off x="20954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20"/>
                  </a:lnTo>
                  <a:lnTo>
                    <a:pt x="1" y="59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4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2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8"/>
            <p:cNvSpPr/>
            <p:nvPr/>
          </p:nvSpPr>
          <p:spPr>
            <a:xfrm>
              <a:off x="19757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78" y="1"/>
                  </a:moveTo>
                  <a:lnTo>
                    <a:pt x="40" y="39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40" y="195"/>
                  </a:lnTo>
                  <a:lnTo>
                    <a:pt x="466" y="621"/>
                  </a:lnTo>
                  <a:lnTo>
                    <a:pt x="505" y="660"/>
                  </a:lnTo>
                  <a:lnTo>
                    <a:pt x="602" y="660"/>
                  </a:lnTo>
                  <a:lnTo>
                    <a:pt x="640" y="621"/>
                  </a:lnTo>
                  <a:lnTo>
                    <a:pt x="660" y="582"/>
                  </a:lnTo>
                  <a:lnTo>
                    <a:pt x="660" y="543"/>
                  </a:lnTo>
                  <a:lnTo>
                    <a:pt x="660" y="505"/>
                  </a:lnTo>
                  <a:lnTo>
                    <a:pt x="640" y="466"/>
                  </a:lnTo>
                  <a:lnTo>
                    <a:pt x="195" y="3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8"/>
            <p:cNvSpPr/>
            <p:nvPr/>
          </p:nvSpPr>
          <p:spPr>
            <a:xfrm>
              <a:off x="2095400" y="18886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39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3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78"/>
                  </a:lnTo>
                  <a:lnTo>
                    <a:pt x="640" y="3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8"/>
            <p:cNvSpPr/>
            <p:nvPr/>
          </p:nvSpPr>
          <p:spPr>
            <a:xfrm>
              <a:off x="1975700" y="200835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505" y="1"/>
                  </a:moveTo>
                  <a:lnTo>
                    <a:pt x="466" y="20"/>
                  </a:lnTo>
                  <a:lnTo>
                    <a:pt x="40" y="466"/>
                  </a:lnTo>
                  <a:lnTo>
                    <a:pt x="1" y="505"/>
                  </a:lnTo>
                  <a:lnTo>
                    <a:pt x="1" y="544"/>
                  </a:lnTo>
                  <a:lnTo>
                    <a:pt x="1" y="582"/>
                  </a:lnTo>
                  <a:lnTo>
                    <a:pt x="40" y="621"/>
                  </a:lnTo>
                  <a:lnTo>
                    <a:pt x="78" y="660"/>
                  </a:lnTo>
                  <a:lnTo>
                    <a:pt x="156" y="660"/>
                  </a:lnTo>
                  <a:lnTo>
                    <a:pt x="195" y="621"/>
                  </a:lnTo>
                  <a:lnTo>
                    <a:pt x="640" y="195"/>
                  </a:lnTo>
                  <a:lnTo>
                    <a:pt x="660" y="156"/>
                  </a:lnTo>
                  <a:lnTo>
                    <a:pt x="660" y="117"/>
                  </a:lnTo>
                  <a:lnTo>
                    <a:pt x="660" y="59"/>
                  </a:lnTo>
                  <a:lnTo>
                    <a:pt x="640" y="20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8"/>
            <p:cNvSpPr/>
            <p:nvPr/>
          </p:nvSpPr>
          <p:spPr>
            <a:xfrm>
              <a:off x="1989275" y="1896905"/>
              <a:ext cx="109075" cy="168675"/>
            </a:xfrm>
            <a:custGeom>
              <a:avLst/>
              <a:gdLst/>
              <a:ahLst/>
              <a:cxnLst/>
              <a:rect l="l" t="t" r="r" b="b"/>
              <a:pathLst>
                <a:path w="4363" h="6747" extrusionOk="0">
                  <a:moveTo>
                    <a:pt x="2889" y="5350"/>
                  </a:moveTo>
                  <a:lnTo>
                    <a:pt x="2889" y="5525"/>
                  </a:lnTo>
                  <a:lnTo>
                    <a:pt x="2365" y="5525"/>
                  </a:lnTo>
                  <a:lnTo>
                    <a:pt x="2327" y="5564"/>
                  </a:lnTo>
                  <a:lnTo>
                    <a:pt x="2307" y="5602"/>
                  </a:lnTo>
                  <a:lnTo>
                    <a:pt x="2288" y="5641"/>
                  </a:lnTo>
                  <a:lnTo>
                    <a:pt x="2307" y="5680"/>
                  </a:lnTo>
                  <a:lnTo>
                    <a:pt x="2327" y="5719"/>
                  </a:lnTo>
                  <a:lnTo>
                    <a:pt x="2365" y="5738"/>
                  </a:lnTo>
                  <a:lnTo>
                    <a:pt x="2404" y="5758"/>
                  </a:lnTo>
                  <a:lnTo>
                    <a:pt x="2889" y="5758"/>
                  </a:lnTo>
                  <a:lnTo>
                    <a:pt x="2889" y="6048"/>
                  </a:lnTo>
                  <a:lnTo>
                    <a:pt x="1493" y="6048"/>
                  </a:lnTo>
                  <a:lnTo>
                    <a:pt x="1493" y="5758"/>
                  </a:lnTo>
                  <a:lnTo>
                    <a:pt x="1687" y="5758"/>
                  </a:lnTo>
                  <a:lnTo>
                    <a:pt x="1726" y="5738"/>
                  </a:lnTo>
                  <a:lnTo>
                    <a:pt x="1765" y="5719"/>
                  </a:lnTo>
                  <a:lnTo>
                    <a:pt x="1784" y="5680"/>
                  </a:lnTo>
                  <a:lnTo>
                    <a:pt x="1803" y="5641"/>
                  </a:lnTo>
                  <a:lnTo>
                    <a:pt x="1784" y="5602"/>
                  </a:lnTo>
                  <a:lnTo>
                    <a:pt x="1765" y="5564"/>
                  </a:lnTo>
                  <a:lnTo>
                    <a:pt x="1726" y="5525"/>
                  </a:lnTo>
                  <a:lnTo>
                    <a:pt x="1493" y="5525"/>
                  </a:lnTo>
                  <a:lnTo>
                    <a:pt x="1493" y="5350"/>
                  </a:lnTo>
                  <a:close/>
                  <a:moveTo>
                    <a:pt x="2889" y="6281"/>
                  </a:moveTo>
                  <a:lnTo>
                    <a:pt x="2850" y="6358"/>
                  </a:lnTo>
                  <a:lnTo>
                    <a:pt x="2792" y="6436"/>
                  </a:lnTo>
                  <a:lnTo>
                    <a:pt x="2714" y="6494"/>
                  </a:lnTo>
                  <a:lnTo>
                    <a:pt x="2617" y="6514"/>
                  </a:lnTo>
                  <a:lnTo>
                    <a:pt x="1765" y="6514"/>
                  </a:lnTo>
                  <a:lnTo>
                    <a:pt x="1668" y="6494"/>
                  </a:lnTo>
                  <a:lnTo>
                    <a:pt x="1571" y="6436"/>
                  </a:lnTo>
                  <a:lnTo>
                    <a:pt x="1513" y="6358"/>
                  </a:lnTo>
                  <a:lnTo>
                    <a:pt x="1493" y="6281"/>
                  </a:lnTo>
                  <a:close/>
                  <a:moveTo>
                    <a:pt x="2172" y="0"/>
                  </a:moveTo>
                  <a:lnTo>
                    <a:pt x="1958" y="20"/>
                  </a:lnTo>
                  <a:lnTo>
                    <a:pt x="1745" y="58"/>
                  </a:lnTo>
                  <a:lnTo>
                    <a:pt x="1551" y="97"/>
                  </a:lnTo>
                  <a:lnTo>
                    <a:pt x="1357" y="175"/>
                  </a:lnTo>
                  <a:lnTo>
                    <a:pt x="1164" y="272"/>
                  </a:lnTo>
                  <a:lnTo>
                    <a:pt x="989" y="388"/>
                  </a:lnTo>
                  <a:lnTo>
                    <a:pt x="815" y="504"/>
                  </a:lnTo>
                  <a:lnTo>
                    <a:pt x="640" y="659"/>
                  </a:lnTo>
                  <a:lnTo>
                    <a:pt x="505" y="814"/>
                  </a:lnTo>
                  <a:lnTo>
                    <a:pt x="369" y="989"/>
                  </a:lnTo>
                  <a:lnTo>
                    <a:pt x="272" y="1163"/>
                  </a:lnTo>
                  <a:lnTo>
                    <a:pt x="175" y="1357"/>
                  </a:lnTo>
                  <a:lnTo>
                    <a:pt x="97" y="1551"/>
                  </a:lnTo>
                  <a:lnTo>
                    <a:pt x="39" y="1764"/>
                  </a:lnTo>
                  <a:lnTo>
                    <a:pt x="20" y="1958"/>
                  </a:lnTo>
                  <a:lnTo>
                    <a:pt x="1" y="2171"/>
                  </a:lnTo>
                  <a:lnTo>
                    <a:pt x="20" y="2365"/>
                  </a:lnTo>
                  <a:lnTo>
                    <a:pt x="39" y="2540"/>
                  </a:lnTo>
                  <a:lnTo>
                    <a:pt x="59" y="2714"/>
                  </a:lnTo>
                  <a:lnTo>
                    <a:pt x="117" y="2889"/>
                  </a:lnTo>
                  <a:lnTo>
                    <a:pt x="175" y="3063"/>
                  </a:lnTo>
                  <a:lnTo>
                    <a:pt x="272" y="3218"/>
                  </a:lnTo>
                  <a:lnTo>
                    <a:pt x="349" y="3373"/>
                  </a:lnTo>
                  <a:lnTo>
                    <a:pt x="466" y="3528"/>
                  </a:lnTo>
                  <a:lnTo>
                    <a:pt x="601" y="3722"/>
                  </a:lnTo>
                  <a:lnTo>
                    <a:pt x="737" y="3955"/>
                  </a:lnTo>
                  <a:lnTo>
                    <a:pt x="815" y="4129"/>
                  </a:lnTo>
                  <a:lnTo>
                    <a:pt x="892" y="4304"/>
                  </a:lnTo>
                  <a:lnTo>
                    <a:pt x="970" y="4614"/>
                  </a:lnTo>
                  <a:lnTo>
                    <a:pt x="1028" y="4885"/>
                  </a:lnTo>
                  <a:lnTo>
                    <a:pt x="1047" y="5157"/>
                  </a:lnTo>
                  <a:lnTo>
                    <a:pt x="1067" y="5234"/>
                  </a:lnTo>
                  <a:lnTo>
                    <a:pt x="1125" y="5292"/>
                  </a:lnTo>
                  <a:lnTo>
                    <a:pt x="1183" y="5331"/>
                  </a:lnTo>
                  <a:lnTo>
                    <a:pt x="1261" y="5350"/>
                  </a:lnTo>
                  <a:lnTo>
                    <a:pt x="1261" y="6242"/>
                  </a:lnTo>
                  <a:lnTo>
                    <a:pt x="1261" y="6339"/>
                  </a:lnTo>
                  <a:lnTo>
                    <a:pt x="1299" y="6436"/>
                  </a:lnTo>
                  <a:lnTo>
                    <a:pt x="1338" y="6514"/>
                  </a:lnTo>
                  <a:lnTo>
                    <a:pt x="1396" y="6591"/>
                  </a:lnTo>
                  <a:lnTo>
                    <a:pt x="1474" y="6649"/>
                  </a:lnTo>
                  <a:lnTo>
                    <a:pt x="1571" y="6707"/>
                  </a:lnTo>
                  <a:lnTo>
                    <a:pt x="1648" y="6727"/>
                  </a:lnTo>
                  <a:lnTo>
                    <a:pt x="1765" y="6746"/>
                  </a:lnTo>
                  <a:lnTo>
                    <a:pt x="2617" y="6746"/>
                  </a:lnTo>
                  <a:lnTo>
                    <a:pt x="2714" y="6727"/>
                  </a:lnTo>
                  <a:lnTo>
                    <a:pt x="2811" y="6707"/>
                  </a:lnTo>
                  <a:lnTo>
                    <a:pt x="2889" y="6649"/>
                  </a:lnTo>
                  <a:lnTo>
                    <a:pt x="2966" y="6591"/>
                  </a:lnTo>
                  <a:lnTo>
                    <a:pt x="3025" y="6514"/>
                  </a:lnTo>
                  <a:lnTo>
                    <a:pt x="3083" y="6436"/>
                  </a:lnTo>
                  <a:lnTo>
                    <a:pt x="3102" y="6339"/>
                  </a:lnTo>
                  <a:lnTo>
                    <a:pt x="3121" y="6242"/>
                  </a:lnTo>
                  <a:lnTo>
                    <a:pt x="3121" y="5350"/>
                  </a:lnTo>
                  <a:lnTo>
                    <a:pt x="3199" y="5331"/>
                  </a:lnTo>
                  <a:lnTo>
                    <a:pt x="3257" y="5292"/>
                  </a:lnTo>
                  <a:lnTo>
                    <a:pt x="3296" y="5234"/>
                  </a:lnTo>
                  <a:lnTo>
                    <a:pt x="3315" y="5157"/>
                  </a:lnTo>
                  <a:lnTo>
                    <a:pt x="3335" y="4943"/>
                  </a:lnTo>
                  <a:lnTo>
                    <a:pt x="3373" y="4730"/>
                  </a:lnTo>
                  <a:lnTo>
                    <a:pt x="3412" y="4497"/>
                  </a:lnTo>
                  <a:lnTo>
                    <a:pt x="3490" y="4284"/>
                  </a:lnTo>
                  <a:lnTo>
                    <a:pt x="3567" y="4090"/>
                  </a:lnTo>
                  <a:lnTo>
                    <a:pt x="3684" y="3877"/>
                  </a:lnTo>
                  <a:lnTo>
                    <a:pt x="3800" y="3683"/>
                  </a:lnTo>
                  <a:lnTo>
                    <a:pt x="3916" y="3509"/>
                  </a:lnTo>
                  <a:lnTo>
                    <a:pt x="4033" y="3354"/>
                  </a:lnTo>
                  <a:lnTo>
                    <a:pt x="4110" y="3199"/>
                  </a:lnTo>
                  <a:lnTo>
                    <a:pt x="4188" y="3044"/>
                  </a:lnTo>
                  <a:lnTo>
                    <a:pt x="4246" y="2889"/>
                  </a:lnTo>
                  <a:lnTo>
                    <a:pt x="4304" y="2714"/>
                  </a:lnTo>
                  <a:lnTo>
                    <a:pt x="4343" y="2540"/>
                  </a:lnTo>
                  <a:lnTo>
                    <a:pt x="4362" y="2365"/>
                  </a:lnTo>
                  <a:lnTo>
                    <a:pt x="4362" y="2191"/>
                  </a:lnTo>
                  <a:lnTo>
                    <a:pt x="4362" y="1977"/>
                  </a:lnTo>
                  <a:lnTo>
                    <a:pt x="4323" y="1764"/>
                  </a:lnTo>
                  <a:lnTo>
                    <a:pt x="4304" y="1725"/>
                  </a:lnTo>
                  <a:lnTo>
                    <a:pt x="4285" y="1706"/>
                  </a:lnTo>
                  <a:lnTo>
                    <a:pt x="4226" y="1687"/>
                  </a:lnTo>
                  <a:lnTo>
                    <a:pt x="4188" y="1687"/>
                  </a:lnTo>
                  <a:lnTo>
                    <a:pt x="4149" y="1706"/>
                  </a:lnTo>
                  <a:lnTo>
                    <a:pt x="4110" y="1725"/>
                  </a:lnTo>
                  <a:lnTo>
                    <a:pt x="4091" y="1764"/>
                  </a:lnTo>
                  <a:lnTo>
                    <a:pt x="4091" y="1822"/>
                  </a:lnTo>
                  <a:lnTo>
                    <a:pt x="4129" y="1997"/>
                  </a:lnTo>
                  <a:lnTo>
                    <a:pt x="4129" y="2191"/>
                  </a:lnTo>
                  <a:lnTo>
                    <a:pt x="4129" y="2346"/>
                  </a:lnTo>
                  <a:lnTo>
                    <a:pt x="4110" y="2501"/>
                  </a:lnTo>
                  <a:lnTo>
                    <a:pt x="4071" y="2656"/>
                  </a:lnTo>
                  <a:lnTo>
                    <a:pt x="4033" y="2811"/>
                  </a:lnTo>
                  <a:lnTo>
                    <a:pt x="3974" y="2947"/>
                  </a:lnTo>
                  <a:lnTo>
                    <a:pt x="3916" y="3102"/>
                  </a:lnTo>
                  <a:lnTo>
                    <a:pt x="3819" y="3237"/>
                  </a:lnTo>
                  <a:lnTo>
                    <a:pt x="3742" y="3354"/>
                  </a:lnTo>
                  <a:lnTo>
                    <a:pt x="3606" y="3567"/>
                  </a:lnTo>
                  <a:lnTo>
                    <a:pt x="3470" y="3761"/>
                  </a:lnTo>
                  <a:lnTo>
                    <a:pt x="3373" y="3974"/>
                  </a:lnTo>
                  <a:lnTo>
                    <a:pt x="3277" y="4207"/>
                  </a:lnTo>
                  <a:lnTo>
                    <a:pt x="3199" y="4420"/>
                  </a:lnTo>
                  <a:lnTo>
                    <a:pt x="3141" y="4653"/>
                  </a:lnTo>
                  <a:lnTo>
                    <a:pt x="3102" y="4885"/>
                  </a:lnTo>
                  <a:lnTo>
                    <a:pt x="3083" y="5118"/>
                  </a:lnTo>
                  <a:lnTo>
                    <a:pt x="1280" y="5118"/>
                  </a:lnTo>
                  <a:lnTo>
                    <a:pt x="1261" y="4827"/>
                  </a:lnTo>
                  <a:lnTo>
                    <a:pt x="1202" y="4556"/>
                  </a:lnTo>
                  <a:lnTo>
                    <a:pt x="1105" y="4226"/>
                  </a:lnTo>
                  <a:lnTo>
                    <a:pt x="1028" y="4032"/>
                  </a:lnTo>
                  <a:lnTo>
                    <a:pt x="931" y="3838"/>
                  </a:lnTo>
                  <a:lnTo>
                    <a:pt x="795" y="3606"/>
                  </a:lnTo>
                  <a:lnTo>
                    <a:pt x="640" y="3373"/>
                  </a:lnTo>
                  <a:lnTo>
                    <a:pt x="543" y="3257"/>
                  </a:lnTo>
                  <a:lnTo>
                    <a:pt x="466" y="3102"/>
                  </a:lnTo>
                  <a:lnTo>
                    <a:pt x="388" y="2966"/>
                  </a:lnTo>
                  <a:lnTo>
                    <a:pt x="330" y="2811"/>
                  </a:lnTo>
                  <a:lnTo>
                    <a:pt x="291" y="2656"/>
                  </a:lnTo>
                  <a:lnTo>
                    <a:pt x="253" y="2501"/>
                  </a:lnTo>
                  <a:lnTo>
                    <a:pt x="253" y="2346"/>
                  </a:lnTo>
                  <a:lnTo>
                    <a:pt x="233" y="2171"/>
                  </a:lnTo>
                  <a:lnTo>
                    <a:pt x="253" y="1997"/>
                  </a:lnTo>
                  <a:lnTo>
                    <a:pt x="272" y="1803"/>
                  </a:lnTo>
                  <a:lnTo>
                    <a:pt x="330" y="1629"/>
                  </a:lnTo>
                  <a:lnTo>
                    <a:pt x="388" y="1454"/>
                  </a:lnTo>
                  <a:lnTo>
                    <a:pt x="466" y="1280"/>
                  </a:lnTo>
                  <a:lnTo>
                    <a:pt x="563" y="1125"/>
                  </a:lnTo>
                  <a:lnTo>
                    <a:pt x="679" y="969"/>
                  </a:lnTo>
                  <a:lnTo>
                    <a:pt x="815" y="814"/>
                  </a:lnTo>
                  <a:lnTo>
                    <a:pt x="950" y="698"/>
                  </a:lnTo>
                  <a:lnTo>
                    <a:pt x="1105" y="582"/>
                  </a:lnTo>
                  <a:lnTo>
                    <a:pt x="1280" y="485"/>
                  </a:lnTo>
                  <a:lnTo>
                    <a:pt x="1435" y="388"/>
                  </a:lnTo>
                  <a:lnTo>
                    <a:pt x="1609" y="330"/>
                  </a:lnTo>
                  <a:lnTo>
                    <a:pt x="1803" y="291"/>
                  </a:lnTo>
                  <a:lnTo>
                    <a:pt x="1978" y="252"/>
                  </a:lnTo>
                  <a:lnTo>
                    <a:pt x="2172" y="233"/>
                  </a:lnTo>
                  <a:lnTo>
                    <a:pt x="2424" y="252"/>
                  </a:lnTo>
                  <a:lnTo>
                    <a:pt x="2676" y="310"/>
                  </a:lnTo>
                  <a:lnTo>
                    <a:pt x="2908" y="369"/>
                  </a:lnTo>
                  <a:lnTo>
                    <a:pt x="3121" y="485"/>
                  </a:lnTo>
                  <a:lnTo>
                    <a:pt x="3335" y="621"/>
                  </a:lnTo>
                  <a:lnTo>
                    <a:pt x="3529" y="776"/>
                  </a:lnTo>
                  <a:lnTo>
                    <a:pt x="3684" y="950"/>
                  </a:lnTo>
                  <a:lnTo>
                    <a:pt x="3839" y="1163"/>
                  </a:lnTo>
                  <a:lnTo>
                    <a:pt x="3877" y="1202"/>
                  </a:lnTo>
                  <a:lnTo>
                    <a:pt x="3916" y="1221"/>
                  </a:lnTo>
                  <a:lnTo>
                    <a:pt x="3955" y="1221"/>
                  </a:lnTo>
                  <a:lnTo>
                    <a:pt x="3994" y="1202"/>
                  </a:lnTo>
                  <a:lnTo>
                    <a:pt x="4033" y="1163"/>
                  </a:lnTo>
                  <a:lnTo>
                    <a:pt x="4052" y="1125"/>
                  </a:lnTo>
                  <a:lnTo>
                    <a:pt x="4052" y="1086"/>
                  </a:lnTo>
                  <a:lnTo>
                    <a:pt x="4033" y="1047"/>
                  </a:lnTo>
                  <a:lnTo>
                    <a:pt x="3877" y="814"/>
                  </a:lnTo>
                  <a:lnTo>
                    <a:pt x="3703" y="621"/>
                  </a:lnTo>
                  <a:lnTo>
                    <a:pt x="3490" y="446"/>
                  </a:lnTo>
                  <a:lnTo>
                    <a:pt x="3257" y="291"/>
                  </a:lnTo>
                  <a:lnTo>
                    <a:pt x="3005" y="175"/>
                  </a:lnTo>
                  <a:lnTo>
                    <a:pt x="2734" y="78"/>
                  </a:lnTo>
                  <a:lnTo>
                    <a:pt x="246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8"/>
            <p:cNvSpPr/>
            <p:nvPr/>
          </p:nvSpPr>
          <p:spPr>
            <a:xfrm>
              <a:off x="2026100" y="1930330"/>
              <a:ext cx="35400" cy="64975"/>
            </a:xfrm>
            <a:custGeom>
              <a:avLst/>
              <a:gdLst/>
              <a:ahLst/>
              <a:cxnLst/>
              <a:rect l="l" t="t" r="r" b="b"/>
              <a:pathLst>
                <a:path w="1416" h="2599" extrusionOk="0">
                  <a:moveTo>
                    <a:pt x="699" y="427"/>
                  </a:moveTo>
                  <a:lnTo>
                    <a:pt x="699" y="1067"/>
                  </a:lnTo>
                  <a:lnTo>
                    <a:pt x="679" y="1048"/>
                  </a:lnTo>
                  <a:lnTo>
                    <a:pt x="544" y="989"/>
                  </a:lnTo>
                  <a:lnTo>
                    <a:pt x="447" y="931"/>
                  </a:lnTo>
                  <a:lnTo>
                    <a:pt x="408" y="892"/>
                  </a:lnTo>
                  <a:lnTo>
                    <a:pt x="388" y="854"/>
                  </a:lnTo>
                  <a:lnTo>
                    <a:pt x="369" y="796"/>
                  </a:lnTo>
                  <a:lnTo>
                    <a:pt x="350" y="718"/>
                  </a:lnTo>
                  <a:lnTo>
                    <a:pt x="369" y="621"/>
                  </a:lnTo>
                  <a:lnTo>
                    <a:pt x="408" y="563"/>
                  </a:lnTo>
                  <a:lnTo>
                    <a:pt x="447" y="524"/>
                  </a:lnTo>
                  <a:lnTo>
                    <a:pt x="544" y="466"/>
                  </a:lnTo>
                  <a:lnTo>
                    <a:pt x="679" y="447"/>
                  </a:lnTo>
                  <a:lnTo>
                    <a:pt x="699" y="427"/>
                  </a:lnTo>
                  <a:close/>
                  <a:moveTo>
                    <a:pt x="834" y="1435"/>
                  </a:moveTo>
                  <a:lnTo>
                    <a:pt x="951" y="1493"/>
                  </a:lnTo>
                  <a:lnTo>
                    <a:pt x="1028" y="1571"/>
                  </a:lnTo>
                  <a:lnTo>
                    <a:pt x="1067" y="1610"/>
                  </a:lnTo>
                  <a:lnTo>
                    <a:pt x="1106" y="1668"/>
                  </a:lnTo>
                  <a:lnTo>
                    <a:pt x="1125" y="1726"/>
                  </a:lnTo>
                  <a:lnTo>
                    <a:pt x="1125" y="1804"/>
                  </a:lnTo>
                  <a:lnTo>
                    <a:pt x="1106" y="1939"/>
                  </a:lnTo>
                  <a:lnTo>
                    <a:pt x="1048" y="2036"/>
                  </a:lnTo>
                  <a:lnTo>
                    <a:pt x="951" y="2094"/>
                  </a:lnTo>
                  <a:lnTo>
                    <a:pt x="834" y="2133"/>
                  </a:lnTo>
                  <a:lnTo>
                    <a:pt x="815" y="2152"/>
                  </a:lnTo>
                  <a:lnTo>
                    <a:pt x="815" y="1435"/>
                  </a:lnTo>
                  <a:close/>
                  <a:moveTo>
                    <a:pt x="757" y="1"/>
                  </a:moveTo>
                  <a:lnTo>
                    <a:pt x="699" y="20"/>
                  </a:lnTo>
                  <a:lnTo>
                    <a:pt x="679" y="59"/>
                  </a:lnTo>
                  <a:lnTo>
                    <a:pt x="679" y="175"/>
                  </a:lnTo>
                  <a:lnTo>
                    <a:pt x="660" y="175"/>
                  </a:lnTo>
                  <a:lnTo>
                    <a:pt x="485" y="214"/>
                  </a:lnTo>
                  <a:lnTo>
                    <a:pt x="388" y="253"/>
                  </a:lnTo>
                  <a:lnTo>
                    <a:pt x="292" y="292"/>
                  </a:lnTo>
                  <a:lnTo>
                    <a:pt x="214" y="369"/>
                  </a:lnTo>
                  <a:lnTo>
                    <a:pt x="136" y="466"/>
                  </a:lnTo>
                  <a:lnTo>
                    <a:pt x="78" y="602"/>
                  </a:lnTo>
                  <a:lnTo>
                    <a:pt x="59" y="757"/>
                  </a:lnTo>
                  <a:lnTo>
                    <a:pt x="78" y="892"/>
                  </a:lnTo>
                  <a:lnTo>
                    <a:pt x="117" y="1009"/>
                  </a:lnTo>
                  <a:lnTo>
                    <a:pt x="175" y="1106"/>
                  </a:lnTo>
                  <a:lnTo>
                    <a:pt x="253" y="1164"/>
                  </a:lnTo>
                  <a:lnTo>
                    <a:pt x="350" y="1241"/>
                  </a:lnTo>
                  <a:lnTo>
                    <a:pt x="447" y="1280"/>
                  </a:lnTo>
                  <a:lnTo>
                    <a:pt x="660" y="1358"/>
                  </a:lnTo>
                  <a:lnTo>
                    <a:pt x="679" y="1377"/>
                  </a:lnTo>
                  <a:lnTo>
                    <a:pt x="679" y="2152"/>
                  </a:lnTo>
                  <a:lnTo>
                    <a:pt x="660" y="2152"/>
                  </a:lnTo>
                  <a:lnTo>
                    <a:pt x="524" y="2114"/>
                  </a:lnTo>
                  <a:lnTo>
                    <a:pt x="408" y="2075"/>
                  </a:lnTo>
                  <a:lnTo>
                    <a:pt x="330" y="2017"/>
                  </a:lnTo>
                  <a:lnTo>
                    <a:pt x="253" y="1959"/>
                  </a:lnTo>
                  <a:lnTo>
                    <a:pt x="195" y="1920"/>
                  </a:lnTo>
                  <a:lnTo>
                    <a:pt x="136" y="1900"/>
                  </a:lnTo>
                  <a:lnTo>
                    <a:pt x="98" y="1920"/>
                  </a:lnTo>
                  <a:lnTo>
                    <a:pt x="59" y="1959"/>
                  </a:lnTo>
                  <a:lnTo>
                    <a:pt x="20" y="1997"/>
                  </a:lnTo>
                  <a:lnTo>
                    <a:pt x="1" y="2056"/>
                  </a:lnTo>
                  <a:lnTo>
                    <a:pt x="20" y="2114"/>
                  </a:lnTo>
                  <a:lnTo>
                    <a:pt x="59" y="2172"/>
                  </a:lnTo>
                  <a:lnTo>
                    <a:pt x="117" y="2230"/>
                  </a:lnTo>
                  <a:lnTo>
                    <a:pt x="195" y="2288"/>
                  </a:lnTo>
                  <a:lnTo>
                    <a:pt x="272" y="2346"/>
                  </a:lnTo>
                  <a:lnTo>
                    <a:pt x="388" y="2385"/>
                  </a:lnTo>
                  <a:lnTo>
                    <a:pt x="524" y="2404"/>
                  </a:lnTo>
                  <a:lnTo>
                    <a:pt x="660" y="2424"/>
                  </a:lnTo>
                  <a:lnTo>
                    <a:pt x="679" y="2424"/>
                  </a:lnTo>
                  <a:lnTo>
                    <a:pt x="679" y="2540"/>
                  </a:lnTo>
                  <a:lnTo>
                    <a:pt x="699" y="2579"/>
                  </a:lnTo>
                  <a:lnTo>
                    <a:pt x="757" y="2598"/>
                  </a:lnTo>
                  <a:lnTo>
                    <a:pt x="815" y="2579"/>
                  </a:lnTo>
                  <a:lnTo>
                    <a:pt x="834" y="2540"/>
                  </a:lnTo>
                  <a:lnTo>
                    <a:pt x="834" y="2424"/>
                  </a:lnTo>
                  <a:lnTo>
                    <a:pt x="854" y="2424"/>
                  </a:lnTo>
                  <a:lnTo>
                    <a:pt x="970" y="2385"/>
                  </a:lnTo>
                  <a:lnTo>
                    <a:pt x="1086" y="2346"/>
                  </a:lnTo>
                  <a:lnTo>
                    <a:pt x="1183" y="2288"/>
                  </a:lnTo>
                  <a:lnTo>
                    <a:pt x="1261" y="2211"/>
                  </a:lnTo>
                  <a:lnTo>
                    <a:pt x="1319" y="2114"/>
                  </a:lnTo>
                  <a:lnTo>
                    <a:pt x="1377" y="2017"/>
                  </a:lnTo>
                  <a:lnTo>
                    <a:pt x="1396" y="1900"/>
                  </a:lnTo>
                  <a:lnTo>
                    <a:pt x="1416" y="1765"/>
                  </a:lnTo>
                  <a:lnTo>
                    <a:pt x="1396" y="1629"/>
                  </a:lnTo>
                  <a:lnTo>
                    <a:pt x="1358" y="1513"/>
                  </a:lnTo>
                  <a:lnTo>
                    <a:pt x="1300" y="1416"/>
                  </a:lnTo>
                  <a:lnTo>
                    <a:pt x="1241" y="1319"/>
                  </a:lnTo>
                  <a:lnTo>
                    <a:pt x="1144" y="1261"/>
                  </a:lnTo>
                  <a:lnTo>
                    <a:pt x="1048" y="1203"/>
                  </a:lnTo>
                  <a:lnTo>
                    <a:pt x="834" y="1106"/>
                  </a:lnTo>
                  <a:lnTo>
                    <a:pt x="834" y="427"/>
                  </a:lnTo>
                  <a:lnTo>
                    <a:pt x="854" y="427"/>
                  </a:lnTo>
                  <a:lnTo>
                    <a:pt x="951" y="447"/>
                  </a:lnTo>
                  <a:lnTo>
                    <a:pt x="1028" y="466"/>
                  </a:lnTo>
                  <a:lnTo>
                    <a:pt x="1144" y="524"/>
                  </a:lnTo>
                  <a:lnTo>
                    <a:pt x="1183" y="544"/>
                  </a:lnTo>
                  <a:lnTo>
                    <a:pt x="1222" y="544"/>
                  </a:lnTo>
                  <a:lnTo>
                    <a:pt x="1280" y="524"/>
                  </a:lnTo>
                  <a:lnTo>
                    <a:pt x="1319" y="485"/>
                  </a:lnTo>
                  <a:lnTo>
                    <a:pt x="1338" y="427"/>
                  </a:lnTo>
                  <a:lnTo>
                    <a:pt x="1358" y="388"/>
                  </a:lnTo>
                  <a:lnTo>
                    <a:pt x="1338" y="330"/>
                  </a:lnTo>
                  <a:lnTo>
                    <a:pt x="1300" y="292"/>
                  </a:lnTo>
                  <a:lnTo>
                    <a:pt x="1241" y="253"/>
                  </a:lnTo>
                  <a:lnTo>
                    <a:pt x="1183" y="233"/>
                  </a:lnTo>
                  <a:lnTo>
                    <a:pt x="1028" y="195"/>
                  </a:lnTo>
                  <a:lnTo>
                    <a:pt x="854" y="175"/>
                  </a:lnTo>
                  <a:lnTo>
                    <a:pt x="834" y="175"/>
                  </a:lnTo>
                  <a:lnTo>
                    <a:pt x="834" y="59"/>
                  </a:lnTo>
                  <a:lnTo>
                    <a:pt x="815" y="20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48"/>
          <p:cNvGrpSpPr/>
          <p:nvPr/>
        </p:nvGrpSpPr>
        <p:grpSpPr>
          <a:xfrm>
            <a:off x="7990433" y="2971029"/>
            <a:ext cx="300095" cy="320093"/>
            <a:chOff x="2517500" y="1830777"/>
            <a:chExt cx="190500" cy="204050"/>
          </a:xfrm>
        </p:grpSpPr>
        <p:sp>
          <p:nvSpPr>
            <p:cNvPr id="2442" name="Google Shape;2442;p48"/>
            <p:cNvSpPr/>
            <p:nvPr/>
          </p:nvSpPr>
          <p:spPr>
            <a:xfrm>
              <a:off x="2663375" y="1895227"/>
              <a:ext cx="14575" cy="62050"/>
            </a:xfrm>
            <a:custGeom>
              <a:avLst/>
              <a:gdLst/>
              <a:ahLst/>
              <a:cxnLst/>
              <a:rect l="l" t="t" r="r" b="b"/>
              <a:pathLst>
                <a:path w="583" h="2482" extrusionOk="0">
                  <a:moveTo>
                    <a:pt x="291" y="233"/>
                  </a:moveTo>
                  <a:lnTo>
                    <a:pt x="330" y="252"/>
                  </a:lnTo>
                  <a:lnTo>
                    <a:pt x="350" y="291"/>
                  </a:lnTo>
                  <a:lnTo>
                    <a:pt x="350" y="2191"/>
                  </a:lnTo>
                  <a:lnTo>
                    <a:pt x="330" y="2230"/>
                  </a:lnTo>
                  <a:lnTo>
                    <a:pt x="291" y="2249"/>
                  </a:lnTo>
                  <a:lnTo>
                    <a:pt x="253" y="2230"/>
                  </a:lnTo>
                  <a:lnTo>
                    <a:pt x="233" y="2191"/>
                  </a:lnTo>
                  <a:lnTo>
                    <a:pt x="233" y="291"/>
                  </a:lnTo>
                  <a:lnTo>
                    <a:pt x="253" y="252"/>
                  </a:lnTo>
                  <a:lnTo>
                    <a:pt x="291" y="233"/>
                  </a:lnTo>
                  <a:close/>
                  <a:moveTo>
                    <a:pt x="233" y="0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75"/>
                  </a:lnTo>
                  <a:lnTo>
                    <a:pt x="1" y="233"/>
                  </a:lnTo>
                  <a:lnTo>
                    <a:pt x="1" y="291"/>
                  </a:lnTo>
                  <a:lnTo>
                    <a:pt x="1" y="2191"/>
                  </a:lnTo>
                  <a:lnTo>
                    <a:pt x="1" y="2249"/>
                  </a:lnTo>
                  <a:lnTo>
                    <a:pt x="20" y="2307"/>
                  </a:lnTo>
                  <a:lnTo>
                    <a:pt x="78" y="2385"/>
                  </a:lnTo>
                  <a:lnTo>
                    <a:pt x="175" y="2462"/>
                  </a:lnTo>
                  <a:lnTo>
                    <a:pt x="233" y="2482"/>
                  </a:lnTo>
                  <a:lnTo>
                    <a:pt x="350" y="2482"/>
                  </a:lnTo>
                  <a:lnTo>
                    <a:pt x="408" y="2462"/>
                  </a:lnTo>
                  <a:lnTo>
                    <a:pt x="505" y="2385"/>
                  </a:lnTo>
                  <a:lnTo>
                    <a:pt x="563" y="2307"/>
                  </a:lnTo>
                  <a:lnTo>
                    <a:pt x="582" y="2249"/>
                  </a:lnTo>
                  <a:lnTo>
                    <a:pt x="582" y="2191"/>
                  </a:lnTo>
                  <a:lnTo>
                    <a:pt x="582" y="291"/>
                  </a:lnTo>
                  <a:lnTo>
                    <a:pt x="582" y="233"/>
                  </a:lnTo>
                  <a:lnTo>
                    <a:pt x="563" y="175"/>
                  </a:lnTo>
                  <a:lnTo>
                    <a:pt x="505" y="78"/>
                  </a:lnTo>
                  <a:lnTo>
                    <a:pt x="408" y="20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8"/>
            <p:cNvSpPr/>
            <p:nvPr/>
          </p:nvSpPr>
          <p:spPr>
            <a:xfrm>
              <a:off x="2517500" y="1830777"/>
              <a:ext cx="190500" cy="204050"/>
            </a:xfrm>
            <a:custGeom>
              <a:avLst/>
              <a:gdLst/>
              <a:ahLst/>
              <a:cxnLst/>
              <a:rect l="l" t="t" r="r" b="b"/>
              <a:pathLst>
                <a:path w="7620" h="8162" extrusionOk="0">
                  <a:moveTo>
                    <a:pt x="1513" y="7619"/>
                  </a:moveTo>
                  <a:lnTo>
                    <a:pt x="1455" y="7890"/>
                  </a:lnTo>
                  <a:lnTo>
                    <a:pt x="1455" y="7909"/>
                  </a:lnTo>
                  <a:lnTo>
                    <a:pt x="1455" y="7929"/>
                  </a:lnTo>
                  <a:lnTo>
                    <a:pt x="931" y="7929"/>
                  </a:lnTo>
                  <a:lnTo>
                    <a:pt x="931" y="7909"/>
                  </a:lnTo>
                  <a:lnTo>
                    <a:pt x="931" y="7890"/>
                  </a:lnTo>
                  <a:lnTo>
                    <a:pt x="873" y="7619"/>
                  </a:lnTo>
                  <a:close/>
                  <a:moveTo>
                    <a:pt x="6727" y="7619"/>
                  </a:moveTo>
                  <a:lnTo>
                    <a:pt x="6689" y="7890"/>
                  </a:lnTo>
                  <a:lnTo>
                    <a:pt x="6689" y="7909"/>
                  </a:lnTo>
                  <a:lnTo>
                    <a:pt x="6669" y="7929"/>
                  </a:lnTo>
                  <a:lnTo>
                    <a:pt x="6165" y="7929"/>
                  </a:lnTo>
                  <a:lnTo>
                    <a:pt x="6146" y="7909"/>
                  </a:lnTo>
                  <a:lnTo>
                    <a:pt x="6146" y="7890"/>
                  </a:lnTo>
                  <a:lnTo>
                    <a:pt x="6107" y="7619"/>
                  </a:lnTo>
                  <a:close/>
                  <a:moveTo>
                    <a:pt x="408" y="0"/>
                  </a:moveTo>
                  <a:lnTo>
                    <a:pt x="330" y="20"/>
                  </a:lnTo>
                  <a:lnTo>
                    <a:pt x="253" y="39"/>
                  </a:lnTo>
                  <a:lnTo>
                    <a:pt x="175" y="78"/>
                  </a:lnTo>
                  <a:lnTo>
                    <a:pt x="117" y="136"/>
                  </a:lnTo>
                  <a:lnTo>
                    <a:pt x="78" y="194"/>
                  </a:lnTo>
                  <a:lnTo>
                    <a:pt x="40" y="272"/>
                  </a:lnTo>
                  <a:lnTo>
                    <a:pt x="1" y="349"/>
                  </a:lnTo>
                  <a:lnTo>
                    <a:pt x="1" y="427"/>
                  </a:lnTo>
                  <a:lnTo>
                    <a:pt x="1" y="6029"/>
                  </a:lnTo>
                  <a:lnTo>
                    <a:pt x="1" y="6068"/>
                  </a:lnTo>
                  <a:lnTo>
                    <a:pt x="40" y="6106"/>
                  </a:lnTo>
                  <a:lnTo>
                    <a:pt x="78" y="6145"/>
                  </a:lnTo>
                  <a:lnTo>
                    <a:pt x="156" y="6145"/>
                  </a:lnTo>
                  <a:lnTo>
                    <a:pt x="195" y="6106"/>
                  </a:lnTo>
                  <a:lnTo>
                    <a:pt x="214" y="6068"/>
                  </a:lnTo>
                  <a:lnTo>
                    <a:pt x="234" y="6029"/>
                  </a:lnTo>
                  <a:lnTo>
                    <a:pt x="234" y="427"/>
                  </a:lnTo>
                  <a:lnTo>
                    <a:pt x="253" y="349"/>
                  </a:lnTo>
                  <a:lnTo>
                    <a:pt x="292" y="291"/>
                  </a:lnTo>
                  <a:lnTo>
                    <a:pt x="350" y="252"/>
                  </a:lnTo>
                  <a:lnTo>
                    <a:pt x="7270" y="252"/>
                  </a:lnTo>
                  <a:lnTo>
                    <a:pt x="7328" y="291"/>
                  </a:lnTo>
                  <a:lnTo>
                    <a:pt x="7367" y="349"/>
                  </a:lnTo>
                  <a:lnTo>
                    <a:pt x="7367" y="427"/>
                  </a:lnTo>
                  <a:lnTo>
                    <a:pt x="7367" y="7211"/>
                  </a:lnTo>
                  <a:lnTo>
                    <a:pt x="7367" y="7270"/>
                  </a:lnTo>
                  <a:lnTo>
                    <a:pt x="7328" y="7328"/>
                  </a:lnTo>
                  <a:lnTo>
                    <a:pt x="7270" y="7367"/>
                  </a:lnTo>
                  <a:lnTo>
                    <a:pt x="7193" y="7386"/>
                  </a:lnTo>
                  <a:lnTo>
                    <a:pt x="408" y="7386"/>
                  </a:lnTo>
                  <a:lnTo>
                    <a:pt x="350" y="7367"/>
                  </a:lnTo>
                  <a:lnTo>
                    <a:pt x="292" y="7328"/>
                  </a:lnTo>
                  <a:lnTo>
                    <a:pt x="253" y="7270"/>
                  </a:lnTo>
                  <a:lnTo>
                    <a:pt x="234" y="7211"/>
                  </a:lnTo>
                  <a:lnTo>
                    <a:pt x="234" y="6785"/>
                  </a:lnTo>
                  <a:lnTo>
                    <a:pt x="214" y="6727"/>
                  </a:lnTo>
                  <a:lnTo>
                    <a:pt x="195" y="6688"/>
                  </a:lnTo>
                  <a:lnTo>
                    <a:pt x="156" y="6669"/>
                  </a:lnTo>
                  <a:lnTo>
                    <a:pt x="78" y="6669"/>
                  </a:lnTo>
                  <a:lnTo>
                    <a:pt x="40" y="6688"/>
                  </a:lnTo>
                  <a:lnTo>
                    <a:pt x="1" y="6727"/>
                  </a:lnTo>
                  <a:lnTo>
                    <a:pt x="1" y="6785"/>
                  </a:lnTo>
                  <a:lnTo>
                    <a:pt x="1" y="7211"/>
                  </a:lnTo>
                  <a:lnTo>
                    <a:pt x="1" y="7289"/>
                  </a:lnTo>
                  <a:lnTo>
                    <a:pt x="40" y="7367"/>
                  </a:lnTo>
                  <a:lnTo>
                    <a:pt x="78" y="7444"/>
                  </a:lnTo>
                  <a:lnTo>
                    <a:pt x="117" y="7502"/>
                  </a:lnTo>
                  <a:lnTo>
                    <a:pt x="175" y="7541"/>
                  </a:lnTo>
                  <a:lnTo>
                    <a:pt x="253" y="7580"/>
                  </a:lnTo>
                  <a:lnTo>
                    <a:pt x="330" y="7619"/>
                  </a:lnTo>
                  <a:lnTo>
                    <a:pt x="641" y="7619"/>
                  </a:lnTo>
                  <a:lnTo>
                    <a:pt x="699" y="7929"/>
                  </a:lnTo>
                  <a:lnTo>
                    <a:pt x="718" y="8026"/>
                  </a:lnTo>
                  <a:lnTo>
                    <a:pt x="776" y="8103"/>
                  </a:lnTo>
                  <a:lnTo>
                    <a:pt x="854" y="8142"/>
                  </a:lnTo>
                  <a:lnTo>
                    <a:pt x="951" y="8161"/>
                  </a:lnTo>
                  <a:lnTo>
                    <a:pt x="1435" y="8161"/>
                  </a:lnTo>
                  <a:lnTo>
                    <a:pt x="1532" y="8142"/>
                  </a:lnTo>
                  <a:lnTo>
                    <a:pt x="1610" y="8103"/>
                  </a:lnTo>
                  <a:lnTo>
                    <a:pt x="1668" y="8026"/>
                  </a:lnTo>
                  <a:lnTo>
                    <a:pt x="1687" y="7929"/>
                  </a:lnTo>
                  <a:lnTo>
                    <a:pt x="1746" y="7619"/>
                  </a:lnTo>
                  <a:lnTo>
                    <a:pt x="5855" y="7619"/>
                  </a:lnTo>
                  <a:lnTo>
                    <a:pt x="5913" y="7929"/>
                  </a:lnTo>
                  <a:lnTo>
                    <a:pt x="5952" y="8026"/>
                  </a:lnTo>
                  <a:lnTo>
                    <a:pt x="6010" y="8103"/>
                  </a:lnTo>
                  <a:lnTo>
                    <a:pt x="6088" y="8142"/>
                  </a:lnTo>
                  <a:lnTo>
                    <a:pt x="6185" y="8161"/>
                  </a:lnTo>
                  <a:lnTo>
                    <a:pt x="6650" y="8161"/>
                  </a:lnTo>
                  <a:lnTo>
                    <a:pt x="6747" y="8142"/>
                  </a:lnTo>
                  <a:lnTo>
                    <a:pt x="6824" y="8103"/>
                  </a:lnTo>
                  <a:lnTo>
                    <a:pt x="6882" y="8026"/>
                  </a:lnTo>
                  <a:lnTo>
                    <a:pt x="6921" y="7929"/>
                  </a:lnTo>
                  <a:lnTo>
                    <a:pt x="6960" y="7619"/>
                  </a:lnTo>
                  <a:lnTo>
                    <a:pt x="7270" y="7619"/>
                  </a:lnTo>
                  <a:lnTo>
                    <a:pt x="7348" y="7580"/>
                  </a:lnTo>
                  <a:lnTo>
                    <a:pt x="7425" y="7541"/>
                  </a:lnTo>
                  <a:lnTo>
                    <a:pt x="7483" y="7502"/>
                  </a:lnTo>
                  <a:lnTo>
                    <a:pt x="7542" y="7444"/>
                  </a:lnTo>
                  <a:lnTo>
                    <a:pt x="7580" y="7367"/>
                  </a:lnTo>
                  <a:lnTo>
                    <a:pt x="7600" y="7289"/>
                  </a:lnTo>
                  <a:lnTo>
                    <a:pt x="7619" y="7211"/>
                  </a:lnTo>
                  <a:lnTo>
                    <a:pt x="7619" y="427"/>
                  </a:lnTo>
                  <a:lnTo>
                    <a:pt x="7600" y="349"/>
                  </a:lnTo>
                  <a:lnTo>
                    <a:pt x="7580" y="272"/>
                  </a:lnTo>
                  <a:lnTo>
                    <a:pt x="7542" y="194"/>
                  </a:lnTo>
                  <a:lnTo>
                    <a:pt x="7483" y="136"/>
                  </a:lnTo>
                  <a:lnTo>
                    <a:pt x="7425" y="78"/>
                  </a:lnTo>
                  <a:lnTo>
                    <a:pt x="7348" y="39"/>
                  </a:lnTo>
                  <a:lnTo>
                    <a:pt x="7270" y="20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8"/>
            <p:cNvSpPr/>
            <p:nvPr/>
          </p:nvSpPr>
          <p:spPr>
            <a:xfrm>
              <a:off x="2567425" y="1881177"/>
              <a:ext cx="90175" cy="90150"/>
            </a:xfrm>
            <a:custGeom>
              <a:avLst/>
              <a:gdLst/>
              <a:ahLst/>
              <a:cxnLst/>
              <a:rect l="l" t="t" r="r" b="b"/>
              <a:pathLst>
                <a:path w="3607" h="3606" extrusionOk="0">
                  <a:moveTo>
                    <a:pt x="1958" y="233"/>
                  </a:moveTo>
                  <a:lnTo>
                    <a:pt x="2133" y="252"/>
                  </a:lnTo>
                  <a:lnTo>
                    <a:pt x="2269" y="291"/>
                  </a:lnTo>
                  <a:lnTo>
                    <a:pt x="2424" y="349"/>
                  </a:lnTo>
                  <a:lnTo>
                    <a:pt x="2559" y="407"/>
                  </a:lnTo>
                  <a:lnTo>
                    <a:pt x="2695" y="504"/>
                  </a:lnTo>
                  <a:lnTo>
                    <a:pt x="2811" y="582"/>
                  </a:lnTo>
                  <a:lnTo>
                    <a:pt x="2928" y="679"/>
                  </a:lnTo>
                  <a:lnTo>
                    <a:pt x="3025" y="795"/>
                  </a:lnTo>
                  <a:lnTo>
                    <a:pt x="3102" y="911"/>
                  </a:lnTo>
                  <a:lnTo>
                    <a:pt x="3199" y="1047"/>
                  </a:lnTo>
                  <a:lnTo>
                    <a:pt x="3257" y="1183"/>
                  </a:lnTo>
                  <a:lnTo>
                    <a:pt x="3315" y="1338"/>
                  </a:lnTo>
                  <a:lnTo>
                    <a:pt x="3354" y="1474"/>
                  </a:lnTo>
                  <a:lnTo>
                    <a:pt x="3373" y="1648"/>
                  </a:lnTo>
                  <a:lnTo>
                    <a:pt x="3373" y="1803"/>
                  </a:lnTo>
                  <a:lnTo>
                    <a:pt x="3373" y="1958"/>
                  </a:lnTo>
                  <a:lnTo>
                    <a:pt x="3354" y="2113"/>
                  </a:lnTo>
                  <a:lnTo>
                    <a:pt x="3315" y="2268"/>
                  </a:lnTo>
                  <a:lnTo>
                    <a:pt x="3257" y="2404"/>
                  </a:lnTo>
                  <a:lnTo>
                    <a:pt x="3199" y="2540"/>
                  </a:lnTo>
                  <a:lnTo>
                    <a:pt x="3102" y="2675"/>
                  </a:lnTo>
                  <a:lnTo>
                    <a:pt x="3025" y="2792"/>
                  </a:lnTo>
                  <a:lnTo>
                    <a:pt x="2928" y="2908"/>
                  </a:lnTo>
                  <a:lnTo>
                    <a:pt x="2811" y="3005"/>
                  </a:lnTo>
                  <a:lnTo>
                    <a:pt x="2695" y="3102"/>
                  </a:lnTo>
                  <a:lnTo>
                    <a:pt x="2559" y="3179"/>
                  </a:lnTo>
                  <a:lnTo>
                    <a:pt x="2424" y="3257"/>
                  </a:lnTo>
                  <a:lnTo>
                    <a:pt x="2269" y="3296"/>
                  </a:lnTo>
                  <a:lnTo>
                    <a:pt x="2133" y="3334"/>
                  </a:lnTo>
                  <a:lnTo>
                    <a:pt x="1958" y="3373"/>
                  </a:lnTo>
                  <a:lnTo>
                    <a:pt x="1648" y="3373"/>
                  </a:lnTo>
                  <a:lnTo>
                    <a:pt x="1493" y="3334"/>
                  </a:lnTo>
                  <a:lnTo>
                    <a:pt x="1338" y="3296"/>
                  </a:lnTo>
                  <a:lnTo>
                    <a:pt x="1202" y="3257"/>
                  </a:lnTo>
                  <a:lnTo>
                    <a:pt x="1067" y="3179"/>
                  </a:lnTo>
                  <a:lnTo>
                    <a:pt x="931" y="3102"/>
                  </a:lnTo>
                  <a:lnTo>
                    <a:pt x="815" y="3005"/>
                  </a:lnTo>
                  <a:lnTo>
                    <a:pt x="698" y="2908"/>
                  </a:lnTo>
                  <a:lnTo>
                    <a:pt x="601" y="2792"/>
                  </a:lnTo>
                  <a:lnTo>
                    <a:pt x="505" y="2675"/>
                  </a:lnTo>
                  <a:lnTo>
                    <a:pt x="427" y="2540"/>
                  </a:lnTo>
                  <a:lnTo>
                    <a:pt x="349" y="2404"/>
                  </a:lnTo>
                  <a:lnTo>
                    <a:pt x="311" y="2268"/>
                  </a:lnTo>
                  <a:lnTo>
                    <a:pt x="272" y="2113"/>
                  </a:lnTo>
                  <a:lnTo>
                    <a:pt x="233" y="1958"/>
                  </a:lnTo>
                  <a:lnTo>
                    <a:pt x="233" y="1803"/>
                  </a:lnTo>
                  <a:lnTo>
                    <a:pt x="233" y="1648"/>
                  </a:lnTo>
                  <a:lnTo>
                    <a:pt x="272" y="1474"/>
                  </a:lnTo>
                  <a:lnTo>
                    <a:pt x="311" y="1338"/>
                  </a:lnTo>
                  <a:lnTo>
                    <a:pt x="349" y="1183"/>
                  </a:lnTo>
                  <a:lnTo>
                    <a:pt x="427" y="1047"/>
                  </a:lnTo>
                  <a:lnTo>
                    <a:pt x="505" y="911"/>
                  </a:lnTo>
                  <a:lnTo>
                    <a:pt x="601" y="795"/>
                  </a:lnTo>
                  <a:lnTo>
                    <a:pt x="698" y="679"/>
                  </a:lnTo>
                  <a:lnTo>
                    <a:pt x="815" y="582"/>
                  </a:lnTo>
                  <a:lnTo>
                    <a:pt x="931" y="504"/>
                  </a:lnTo>
                  <a:lnTo>
                    <a:pt x="1067" y="407"/>
                  </a:lnTo>
                  <a:lnTo>
                    <a:pt x="1202" y="349"/>
                  </a:lnTo>
                  <a:lnTo>
                    <a:pt x="1338" y="291"/>
                  </a:lnTo>
                  <a:lnTo>
                    <a:pt x="1493" y="252"/>
                  </a:lnTo>
                  <a:lnTo>
                    <a:pt x="1648" y="233"/>
                  </a:lnTo>
                  <a:close/>
                  <a:moveTo>
                    <a:pt x="1629" y="0"/>
                  </a:moveTo>
                  <a:lnTo>
                    <a:pt x="1435" y="20"/>
                  </a:lnTo>
                  <a:lnTo>
                    <a:pt x="1280" y="78"/>
                  </a:lnTo>
                  <a:lnTo>
                    <a:pt x="1105" y="136"/>
                  </a:lnTo>
                  <a:lnTo>
                    <a:pt x="950" y="214"/>
                  </a:lnTo>
                  <a:lnTo>
                    <a:pt x="795" y="310"/>
                  </a:lnTo>
                  <a:lnTo>
                    <a:pt x="660" y="407"/>
                  </a:lnTo>
                  <a:lnTo>
                    <a:pt x="524" y="524"/>
                  </a:lnTo>
                  <a:lnTo>
                    <a:pt x="408" y="659"/>
                  </a:lnTo>
                  <a:lnTo>
                    <a:pt x="311" y="795"/>
                  </a:lnTo>
                  <a:lnTo>
                    <a:pt x="214" y="931"/>
                  </a:lnTo>
                  <a:lnTo>
                    <a:pt x="136" y="1105"/>
                  </a:lnTo>
                  <a:lnTo>
                    <a:pt x="78" y="1260"/>
                  </a:lnTo>
                  <a:lnTo>
                    <a:pt x="39" y="1435"/>
                  </a:lnTo>
                  <a:lnTo>
                    <a:pt x="1" y="1609"/>
                  </a:lnTo>
                  <a:lnTo>
                    <a:pt x="1" y="1803"/>
                  </a:lnTo>
                  <a:lnTo>
                    <a:pt x="1" y="1978"/>
                  </a:lnTo>
                  <a:lnTo>
                    <a:pt x="39" y="2171"/>
                  </a:lnTo>
                  <a:lnTo>
                    <a:pt x="78" y="2326"/>
                  </a:lnTo>
                  <a:lnTo>
                    <a:pt x="136" y="2501"/>
                  </a:lnTo>
                  <a:lnTo>
                    <a:pt x="214" y="2656"/>
                  </a:lnTo>
                  <a:lnTo>
                    <a:pt x="311" y="2811"/>
                  </a:lnTo>
                  <a:lnTo>
                    <a:pt x="408" y="2947"/>
                  </a:lnTo>
                  <a:lnTo>
                    <a:pt x="524" y="3082"/>
                  </a:lnTo>
                  <a:lnTo>
                    <a:pt x="660" y="3199"/>
                  </a:lnTo>
                  <a:lnTo>
                    <a:pt x="795" y="3296"/>
                  </a:lnTo>
                  <a:lnTo>
                    <a:pt x="950" y="3393"/>
                  </a:lnTo>
                  <a:lnTo>
                    <a:pt x="1105" y="3470"/>
                  </a:lnTo>
                  <a:lnTo>
                    <a:pt x="1280" y="3528"/>
                  </a:lnTo>
                  <a:lnTo>
                    <a:pt x="1435" y="3567"/>
                  </a:lnTo>
                  <a:lnTo>
                    <a:pt x="1629" y="3606"/>
                  </a:lnTo>
                  <a:lnTo>
                    <a:pt x="1997" y="3606"/>
                  </a:lnTo>
                  <a:lnTo>
                    <a:pt x="2172" y="3567"/>
                  </a:lnTo>
                  <a:lnTo>
                    <a:pt x="2346" y="3528"/>
                  </a:lnTo>
                  <a:lnTo>
                    <a:pt x="2501" y="3470"/>
                  </a:lnTo>
                  <a:lnTo>
                    <a:pt x="2676" y="3393"/>
                  </a:lnTo>
                  <a:lnTo>
                    <a:pt x="2811" y="3296"/>
                  </a:lnTo>
                  <a:lnTo>
                    <a:pt x="2947" y="3199"/>
                  </a:lnTo>
                  <a:lnTo>
                    <a:pt x="3083" y="3082"/>
                  </a:lnTo>
                  <a:lnTo>
                    <a:pt x="3199" y="2947"/>
                  </a:lnTo>
                  <a:lnTo>
                    <a:pt x="3296" y="2811"/>
                  </a:lnTo>
                  <a:lnTo>
                    <a:pt x="3393" y="2656"/>
                  </a:lnTo>
                  <a:lnTo>
                    <a:pt x="3470" y="2501"/>
                  </a:lnTo>
                  <a:lnTo>
                    <a:pt x="3529" y="2326"/>
                  </a:lnTo>
                  <a:lnTo>
                    <a:pt x="3567" y="2171"/>
                  </a:lnTo>
                  <a:lnTo>
                    <a:pt x="3606" y="1978"/>
                  </a:lnTo>
                  <a:lnTo>
                    <a:pt x="3606" y="1803"/>
                  </a:lnTo>
                  <a:lnTo>
                    <a:pt x="3606" y="1609"/>
                  </a:lnTo>
                  <a:lnTo>
                    <a:pt x="3567" y="1435"/>
                  </a:lnTo>
                  <a:lnTo>
                    <a:pt x="3529" y="1260"/>
                  </a:lnTo>
                  <a:lnTo>
                    <a:pt x="3470" y="1105"/>
                  </a:lnTo>
                  <a:lnTo>
                    <a:pt x="3393" y="931"/>
                  </a:lnTo>
                  <a:lnTo>
                    <a:pt x="3296" y="795"/>
                  </a:lnTo>
                  <a:lnTo>
                    <a:pt x="3199" y="659"/>
                  </a:lnTo>
                  <a:lnTo>
                    <a:pt x="3083" y="524"/>
                  </a:lnTo>
                  <a:lnTo>
                    <a:pt x="2947" y="407"/>
                  </a:lnTo>
                  <a:lnTo>
                    <a:pt x="2811" y="310"/>
                  </a:lnTo>
                  <a:lnTo>
                    <a:pt x="2676" y="214"/>
                  </a:lnTo>
                  <a:lnTo>
                    <a:pt x="2501" y="136"/>
                  </a:lnTo>
                  <a:lnTo>
                    <a:pt x="2346" y="78"/>
                  </a:lnTo>
                  <a:lnTo>
                    <a:pt x="2172" y="20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8"/>
            <p:cNvSpPr/>
            <p:nvPr/>
          </p:nvSpPr>
          <p:spPr>
            <a:xfrm>
              <a:off x="2529150" y="1849177"/>
              <a:ext cx="160425" cy="154150"/>
            </a:xfrm>
            <a:custGeom>
              <a:avLst/>
              <a:gdLst/>
              <a:ahLst/>
              <a:cxnLst/>
              <a:rect l="l" t="t" r="r" b="b"/>
              <a:pathLst>
                <a:path w="6417" h="6166" extrusionOk="0">
                  <a:moveTo>
                    <a:pt x="524" y="1222"/>
                  </a:moveTo>
                  <a:lnTo>
                    <a:pt x="524" y="1649"/>
                  </a:lnTo>
                  <a:lnTo>
                    <a:pt x="233" y="1649"/>
                  </a:lnTo>
                  <a:lnTo>
                    <a:pt x="233" y="1222"/>
                  </a:lnTo>
                  <a:close/>
                  <a:moveTo>
                    <a:pt x="524" y="4498"/>
                  </a:moveTo>
                  <a:lnTo>
                    <a:pt x="524" y="4944"/>
                  </a:lnTo>
                  <a:lnTo>
                    <a:pt x="233" y="4944"/>
                  </a:lnTo>
                  <a:lnTo>
                    <a:pt x="233" y="4498"/>
                  </a:lnTo>
                  <a:close/>
                  <a:moveTo>
                    <a:pt x="562" y="1"/>
                  </a:moveTo>
                  <a:lnTo>
                    <a:pt x="485" y="20"/>
                  </a:lnTo>
                  <a:lnTo>
                    <a:pt x="427" y="59"/>
                  </a:lnTo>
                  <a:lnTo>
                    <a:pt x="368" y="117"/>
                  </a:lnTo>
                  <a:lnTo>
                    <a:pt x="310" y="156"/>
                  </a:lnTo>
                  <a:lnTo>
                    <a:pt x="291" y="234"/>
                  </a:lnTo>
                  <a:lnTo>
                    <a:pt x="252" y="292"/>
                  </a:lnTo>
                  <a:lnTo>
                    <a:pt x="252" y="369"/>
                  </a:lnTo>
                  <a:lnTo>
                    <a:pt x="252" y="990"/>
                  </a:lnTo>
                  <a:lnTo>
                    <a:pt x="213" y="990"/>
                  </a:lnTo>
                  <a:lnTo>
                    <a:pt x="136" y="1009"/>
                  </a:lnTo>
                  <a:lnTo>
                    <a:pt x="58" y="1048"/>
                  </a:lnTo>
                  <a:lnTo>
                    <a:pt x="20" y="1106"/>
                  </a:lnTo>
                  <a:lnTo>
                    <a:pt x="0" y="1183"/>
                  </a:lnTo>
                  <a:lnTo>
                    <a:pt x="0" y="1687"/>
                  </a:lnTo>
                  <a:lnTo>
                    <a:pt x="20" y="1765"/>
                  </a:lnTo>
                  <a:lnTo>
                    <a:pt x="58" y="1823"/>
                  </a:lnTo>
                  <a:lnTo>
                    <a:pt x="136" y="1881"/>
                  </a:lnTo>
                  <a:lnTo>
                    <a:pt x="252" y="1881"/>
                  </a:lnTo>
                  <a:lnTo>
                    <a:pt x="252" y="4266"/>
                  </a:lnTo>
                  <a:lnTo>
                    <a:pt x="213" y="4266"/>
                  </a:lnTo>
                  <a:lnTo>
                    <a:pt x="136" y="4285"/>
                  </a:lnTo>
                  <a:lnTo>
                    <a:pt x="58" y="4324"/>
                  </a:lnTo>
                  <a:lnTo>
                    <a:pt x="20" y="4401"/>
                  </a:lnTo>
                  <a:lnTo>
                    <a:pt x="0" y="4479"/>
                  </a:lnTo>
                  <a:lnTo>
                    <a:pt x="0" y="4963"/>
                  </a:lnTo>
                  <a:lnTo>
                    <a:pt x="20" y="5041"/>
                  </a:lnTo>
                  <a:lnTo>
                    <a:pt x="58" y="5118"/>
                  </a:lnTo>
                  <a:lnTo>
                    <a:pt x="136" y="5157"/>
                  </a:lnTo>
                  <a:lnTo>
                    <a:pt x="213" y="5177"/>
                  </a:lnTo>
                  <a:lnTo>
                    <a:pt x="252" y="5177"/>
                  </a:lnTo>
                  <a:lnTo>
                    <a:pt x="252" y="5778"/>
                  </a:lnTo>
                  <a:lnTo>
                    <a:pt x="252" y="5855"/>
                  </a:lnTo>
                  <a:lnTo>
                    <a:pt x="291" y="5933"/>
                  </a:lnTo>
                  <a:lnTo>
                    <a:pt x="310" y="5991"/>
                  </a:lnTo>
                  <a:lnTo>
                    <a:pt x="368" y="6049"/>
                  </a:lnTo>
                  <a:lnTo>
                    <a:pt x="427" y="6088"/>
                  </a:lnTo>
                  <a:lnTo>
                    <a:pt x="485" y="6126"/>
                  </a:lnTo>
                  <a:lnTo>
                    <a:pt x="562" y="6146"/>
                  </a:lnTo>
                  <a:lnTo>
                    <a:pt x="620" y="6165"/>
                  </a:lnTo>
                  <a:lnTo>
                    <a:pt x="6048" y="6165"/>
                  </a:lnTo>
                  <a:lnTo>
                    <a:pt x="6106" y="6146"/>
                  </a:lnTo>
                  <a:lnTo>
                    <a:pt x="6184" y="6126"/>
                  </a:lnTo>
                  <a:lnTo>
                    <a:pt x="6242" y="6088"/>
                  </a:lnTo>
                  <a:lnTo>
                    <a:pt x="6300" y="6049"/>
                  </a:lnTo>
                  <a:lnTo>
                    <a:pt x="6358" y="5991"/>
                  </a:lnTo>
                  <a:lnTo>
                    <a:pt x="6378" y="5933"/>
                  </a:lnTo>
                  <a:lnTo>
                    <a:pt x="6416" y="5855"/>
                  </a:lnTo>
                  <a:lnTo>
                    <a:pt x="6416" y="5778"/>
                  </a:lnTo>
                  <a:lnTo>
                    <a:pt x="6416" y="1416"/>
                  </a:lnTo>
                  <a:lnTo>
                    <a:pt x="6416" y="1377"/>
                  </a:lnTo>
                  <a:lnTo>
                    <a:pt x="6378" y="1338"/>
                  </a:lnTo>
                  <a:lnTo>
                    <a:pt x="6339" y="1300"/>
                  </a:lnTo>
                  <a:lnTo>
                    <a:pt x="6261" y="1300"/>
                  </a:lnTo>
                  <a:lnTo>
                    <a:pt x="6223" y="1338"/>
                  </a:lnTo>
                  <a:lnTo>
                    <a:pt x="6184" y="1377"/>
                  </a:lnTo>
                  <a:lnTo>
                    <a:pt x="6184" y="1416"/>
                  </a:lnTo>
                  <a:lnTo>
                    <a:pt x="6184" y="5778"/>
                  </a:lnTo>
                  <a:lnTo>
                    <a:pt x="6164" y="5836"/>
                  </a:lnTo>
                  <a:lnTo>
                    <a:pt x="6145" y="5894"/>
                  </a:lnTo>
                  <a:lnTo>
                    <a:pt x="6087" y="5913"/>
                  </a:lnTo>
                  <a:lnTo>
                    <a:pt x="6048" y="5933"/>
                  </a:lnTo>
                  <a:lnTo>
                    <a:pt x="620" y="5933"/>
                  </a:lnTo>
                  <a:lnTo>
                    <a:pt x="582" y="5913"/>
                  </a:lnTo>
                  <a:lnTo>
                    <a:pt x="524" y="5894"/>
                  </a:lnTo>
                  <a:lnTo>
                    <a:pt x="504" y="5836"/>
                  </a:lnTo>
                  <a:lnTo>
                    <a:pt x="485" y="5778"/>
                  </a:lnTo>
                  <a:lnTo>
                    <a:pt x="485" y="5177"/>
                  </a:lnTo>
                  <a:lnTo>
                    <a:pt x="543" y="5177"/>
                  </a:lnTo>
                  <a:lnTo>
                    <a:pt x="620" y="5157"/>
                  </a:lnTo>
                  <a:lnTo>
                    <a:pt x="698" y="5118"/>
                  </a:lnTo>
                  <a:lnTo>
                    <a:pt x="737" y="5041"/>
                  </a:lnTo>
                  <a:lnTo>
                    <a:pt x="756" y="4963"/>
                  </a:lnTo>
                  <a:lnTo>
                    <a:pt x="756" y="4479"/>
                  </a:lnTo>
                  <a:lnTo>
                    <a:pt x="737" y="4401"/>
                  </a:lnTo>
                  <a:lnTo>
                    <a:pt x="698" y="4324"/>
                  </a:lnTo>
                  <a:lnTo>
                    <a:pt x="620" y="4285"/>
                  </a:lnTo>
                  <a:lnTo>
                    <a:pt x="543" y="4266"/>
                  </a:lnTo>
                  <a:lnTo>
                    <a:pt x="485" y="4266"/>
                  </a:lnTo>
                  <a:lnTo>
                    <a:pt x="485" y="1881"/>
                  </a:lnTo>
                  <a:lnTo>
                    <a:pt x="620" y="1881"/>
                  </a:lnTo>
                  <a:lnTo>
                    <a:pt x="698" y="1823"/>
                  </a:lnTo>
                  <a:lnTo>
                    <a:pt x="737" y="1765"/>
                  </a:lnTo>
                  <a:lnTo>
                    <a:pt x="756" y="1687"/>
                  </a:lnTo>
                  <a:lnTo>
                    <a:pt x="756" y="1183"/>
                  </a:lnTo>
                  <a:lnTo>
                    <a:pt x="737" y="1106"/>
                  </a:lnTo>
                  <a:lnTo>
                    <a:pt x="698" y="1048"/>
                  </a:lnTo>
                  <a:lnTo>
                    <a:pt x="620" y="1009"/>
                  </a:lnTo>
                  <a:lnTo>
                    <a:pt x="543" y="990"/>
                  </a:lnTo>
                  <a:lnTo>
                    <a:pt x="485" y="990"/>
                  </a:lnTo>
                  <a:lnTo>
                    <a:pt x="485" y="369"/>
                  </a:lnTo>
                  <a:lnTo>
                    <a:pt x="504" y="311"/>
                  </a:lnTo>
                  <a:lnTo>
                    <a:pt x="524" y="272"/>
                  </a:lnTo>
                  <a:lnTo>
                    <a:pt x="582" y="234"/>
                  </a:lnTo>
                  <a:lnTo>
                    <a:pt x="6087" y="234"/>
                  </a:lnTo>
                  <a:lnTo>
                    <a:pt x="6145" y="272"/>
                  </a:lnTo>
                  <a:lnTo>
                    <a:pt x="6164" y="311"/>
                  </a:lnTo>
                  <a:lnTo>
                    <a:pt x="6184" y="369"/>
                  </a:lnTo>
                  <a:lnTo>
                    <a:pt x="6184" y="679"/>
                  </a:lnTo>
                  <a:lnTo>
                    <a:pt x="6184" y="718"/>
                  </a:lnTo>
                  <a:lnTo>
                    <a:pt x="6223" y="757"/>
                  </a:lnTo>
                  <a:lnTo>
                    <a:pt x="6261" y="776"/>
                  </a:lnTo>
                  <a:lnTo>
                    <a:pt x="6300" y="796"/>
                  </a:lnTo>
                  <a:lnTo>
                    <a:pt x="6339" y="776"/>
                  </a:lnTo>
                  <a:lnTo>
                    <a:pt x="6378" y="757"/>
                  </a:lnTo>
                  <a:lnTo>
                    <a:pt x="6416" y="718"/>
                  </a:lnTo>
                  <a:lnTo>
                    <a:pt x="6416" y="679"/>
                  </a:lnTo>
                  <a:lnTo>
                    <a:pt x="6416" y="369"/>
                  </a:lnTo>
                  <a:lnTo>
                    <a:pt x="6416" y="292"/>
                  </a:lnTo>
                  <a:lnTo>
                    <a:pt x="6378" y="234"/>
                  </a:lnTo>
                  <a:lnTo>
                    <a:pt x="6358" y="156"/>
                  </a:lnTo>
                  <a:lnTo>
                    <a:pt x="6300" y="117"/>
                  </a:lnTo>
                  <a:lnTo>
                    <a:pt x="6242" y="59"/>
                  </a:lnTo>
                  <a:lnTo>
                    <a:pt x="6184" y="20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8"/>
            <p:cNvSpPr/>
            <p:nvPr/>
          </p:nvSpPr>
          <p:spPr>
            <a:xfrm>
              <a:off x="2579050" y="1892327"/>
              <a:ext cx="67400" cy="67375"/>
            </a:xfrm>
            <a:custGeom>
              <a:avLst/>
              <a:gdLst/>
              <a:ahLst/>
              <a:cxnLst/>
              <a:rect l="l" t="t" r="r" b="b"/>
              <a:pathLst>
                <a:path w="2696" h="2695" extrusionOk="0">
                  <a:moveTo>
                    <a:pt x="1222" y="252"/>
                  </a:moveTo>
                  <a:lnTo>
                    <a:pt x="1222" y="543"/>
                  </a:lnTo>
                  <a:lnTo>
                    <a:pt x="1125" y="562"/>
                  </a:lnTo>
                  <a:lnTo>
                    <a:pt x="1028" y="601"/>
                  </a:lnTo>
                  <a:lnTo>
                    <a:pt x="931" y="640"/>
                  </a:lnTo>
                  <a:lnTo>
                    <a:pt x="854" y="698"/>
                  </a:lnTo>
                  <a:lnTo>
                    <a:pt x="640" y="485"/>
                  </a:lnTo>
                  <a:lnTo>
                    <a:pt x="776" y="388"/>
                  </a:lnTo>
                  <a:lnTo>
                    <a:pt x="912" y="330"/>
                  </a:lnTo>
                  <a:lnTo>
                    <a:pt x="1067" y="272"/>
                  </a:lnTo>
                  <a:lnTo>
                    <a:pt x="1222" y="252"/>
                  </a:lnTo>
                  <a:close/>
                  <a:moveTo>
                    <a:pt x="1455" y="252"/>
                  </a:moveTo>
                  <a:lnTo>
                    <a:pt x="1629" y="272"/>
                  </a:lnTo>
                  <a:lnTo>
                    <a:pt x="1765" y="330"/>
                  </a:lnTo>
                  <a:lnTo>
                    <a:pt x="1920" y="388"/>
                  </a:lnTo>
                  <a:lnTo>
                    <a:pt x="2036" y="485"/>
                  </a:lnTo>
                  <a:lnTo>
                    <a:pt x="1823" y="698"/>
                  </a:lnTo>
                  <a:lnTo>
                    <a:pt x="1745" y="640"/>
                  </a:lnTo>
                  <a:lnTo>
                    <a:pt x="1648" y="601"/>
                  </a:lnTo>
                  <a:lnTo>
                    <a:pt x="1552" y="562"/>
                  </a:lnTo>
                  <a:lnTo>
                    <a:pt x="1455" y="543"/>
                  </a:lnTo>
                  <a:lnTo>
                    <a:pt x="1455" y="252"/>
                  </a:lnTo>
                  <a:close/>
                  <a:moveTo>
                    <a:pt x="485" y="659"/>
                  </a:moveTo>
                  <a:lnTo>
                    <a:pt x="699" y="872"/>
                  </a:lnTo>
                  <a:lnTo>
                    <a:pt x="640" y="950"/>
                  </a:lnTo>
                  <a:lnTo>
                    <a:pt x="582" y="1047"/>
                  </a:lnTo>
                  <a:lnTo>
                    <a:pt x="563" y="1144"/>
                  </a:lnTo>
                  <a:lnTo>
                    <a:pt x="544" y="1241"/>
                  </a:lnTo>
                  <a:lnTo>
                    <a:pt x="233" y="1241"/>
                  </a:lnTo>
                  <a:lnTo>
                    <a:pt x="272" y="1066"/>
                  </a:lnTo>
                  <a:lnTo>
                    <a:pt x="311" y="931"/>
                  </a:lnTo>
                  <a:lnTo>
                    <a:pt x="388" y="776"/>
                  </a:lnTo>
                  <a:lnTo>
                    <a:pt x="485" y="659"/>
                  </a:lnTo>
                  <a:close/>
                  <a:moveTo>
                    <a:pt x="2211" y="659"/>
                  </a:moveTo>
                  <a:lnTo>
                    <a:pt x="2308" y="776"/>
                  </a:lnTo>
                  <a:lnTo>
                    <a:pt x="2366" y="931"/>
                  </a:lnTo>
                  <a:lnTo>
                    <a:pt x="2424" y="1066"/>
                  </a:lnTo>
                  <a:lnTo>
                    <a:pt x="2443" y="1241"/>
                  </a:lnTo>
                  <a:lnTo>
                    <a:pt x="2152" y="1241"/>
                  </a:lnTo>
                  <a:lnTo>
                    <a:pt x="2133" y="1144"/>
                  </a:lnTo>
                  <a:lnTo>
                    <a:pt x="2094" y="1047"/>
                  </a:lnTo>
                  <a:lnTo>
                    <a:pt x="2056" y="950"/>
                  </a:lnTo>
                  <a:lnTo>
                    <a:pt x="1997" y="872"/>
                  </a:lnTo>
                  <a:lnTo>
                    <a:pt x="2211" y="659"/>
                  </a:lnTo>
                  <a:close/>
                  <a:moveTo>
                    <a:pt x="1455" y="776"/>
                  </a:moveTo>
                  <a:lnTo>
                    <a:pt x="1571" y="814"/>
                  </a:lnTo>
                  <a:lnTo>
                    <a:pt x="1668" y="872"/>
                  </a:lnTo>
                  <a:lnTo>
                    <a:pt x="1745" y="950"/>
                  </a:lnTo>
                  <a:lnTo>
                    <a:pt x="1823" y="1028"/>
                  </a:lnTo>
                  <a:lnTo>
                    <a:pt x="1881" y="1124"/>
                  </a:lnTo>
                  <a:lnTo>
                    <a:pt x="1920" y="1241"/>
                  </a:lnTo>
                  <a:lnTo>
                    <a:pt x="1920" y="1357"/>
                  </a:lnTo>
                  <a:lnTo>
                    <a:pt x="1920" y="1473"/>
                  </a:lnTo>
                  <a:lnTo>
                    <a:pt x="1881" y="1570"/>
                  </a:lnTo>
                  <a:lnTo>
                    <a:pt x="1823" y="1687"/>
                  </a:lnTo>
                  <a:lnTo>
                    <a:pt x="1745" y="1764"/>
                  </a:lnTo>
                  <a:lnTo>
                    <a:pt x="1668" y="1842"/>
                  </a:lnTo>
                  <a:lnTo>
                    <a:pt x="1571" y="1880"/>
                  </a:lnTo>
                  <a:lnTo>
                    <a:pt x="1455" y="1919"/>
                  </a:lnTo>
                  <a:lnTo>
                    <a:pt x="1338" y="1939"/>
                  </a:lnTo>
                  <a:lnTo>
                    <a:pt x="1222" y="1919"/>
                  </a:lnTo>
                  <a:lnTo>
                    <a:pt x="1125" y="1880"/>
                  </a:lnTo>
                  <a:lnTo>
                    <a:pt x="1009" y="1842"/>
                  </a:lnTo>
                  <a:lnTo>
                    <a:pt x="931" y="1764"/>
                  </a:lnTo>
                  <a:lnTo>
                    <a:pt x="854" y="1687"/>
                  </a:lnTo>
                  <a:lnTo>
                    <a:pt x="815" y="1570"/>
                  </a:lnTo>
                  <a:lnTo>
                    <a:pt x="776" y="1473"/>
                  </a:lnTo>
                  <a:lnTo>
                    <a:pt x="757" y="1357"/>
                  </a:lnTo>
                  <a:lnTo>
                    <a:pt x="776" y="1241"/>
                  </a:lnTo>
                  <a:lnTo>
                    <a:pt x="815" y="1124"/>
                  </a:lnTo>
                  <a:lnTo>
                    <a:pt x="854" y="1028"/>
                  </a:lnTo>
                  <a:lnTo>
                    <a:pt x="931" y="950"/>
                  </a:lnTo>
                  <a:lnTo>
                    <a:pt x="1009" y="872"/>
                  </a:lnTo>
                  <a:lnTo>
                    <a:pt x="1125" y="814"/>
                  </a:lnTo>
                  <a:lnTo>
                    <a:pt x="1222" y="776"/>
                  </a:lnTo>
                  <a:close/>
                  <a:moveTo>
                    <a:pt x="544" y="1473"/>
                  </a:moveTo>
                  <a:lnTo>
                    <a:pt x="563" y="1570"/>
                  </a:lnTo>
                  <a:lnTo>
                    <a:pt x="582" y="1667"/>
                  </a:lnTo>
                  <a:lnTo>
                    <a:pt x="640" y="1764"/>
                  </a:lnTo>
                  <a:lnTo>
                    <a:pt x="699" y="1842"/>
                  </a:lnTo>
                  <a:lnTo>
                    <a:pt x="485" y="2055"/>
                  </a:lnTo>
                  <a:lnTo>
                    <a:pt x="388" y="1919"/>
                  </a:lnTo>
                  <a:lnTo>
                    <a:pt x="311" y="1784"/>
                  </a:lnTo>
                  <a:lnTo>
                    <a:pt x="272" y="1628"/>
                  </a:lnTo>
                  <a:lnTo>
                    <a:pt x="233" y="1473"/>
                  </a:lnTo>
                  <a:close/>
                  <a:moveTo>
                    <a:pt x="2443" y="1473"/>
                  </a:moveTo>
                  <a:lnTo>
                    <a:pt x="2424" y="1628"/>
                  </a:lnTo>
                  <a:lnTo>
                    <a:pt x="2366" y="1784"/>
                  </a:lnTo>
                  <a:lnTo>
                    <a:pt x="2308" y="1919"/>
                  </a:lnTo>
                  <a:lnTo>
                    <a:pt x="2211" y="2055"/>
                  </a:lnTo>
                  <a:lnTo>
                    <a:pt x="1997" y="1842"/>
                  </a:lnTo>
                  <a:lnTo>
                    <a:pt x="2056" y="1764"/>
                  </a:lnTo>
                  <a:lnTo>
                    <a:pt x="2094" y="1667"/>
                  </a:lnTo>
                  <a:lnTo>
                    <a:pt x="2133" y="1570"/>
                  </a:lnTo>
                  <a:lnTo>
                    <a:pt x="2152" y="1473"/>
                  </a:lnTo>
                  <a:close/>
                  <a:moveTo>
                    <a:pt x="854" y="1997"/>
                  </a:moveTo>
                  <a:lnTo>
                    <a:pt x="931" y="2055"/>
                  </a:lnTo>
                  <a:lnTo>
                    <a:pt x="1028" y="2113"/>
                  </a:lnTo>
                  <a:lnTo>
                    <a:pt x="1125" y="2132"/>
                  </a:lnTo>
                  <a:lnTo>
                    <a:pt x="1222" y="2152"/>
                  </a:lnTo>
                  <a:lnTo>
                    <a:pt x="1222" y="2462"/>
                  </a:lnTo>
                  <a:lnTo>
                    <a:pt x="1067" y="2423"/>
                  </a:lnTo>
                  <a:lnTo>
                    <a:pt x="912" y="2384"/>
                  </a:lnTo>
                  <a:lnTo>
                    <a:pt x="776" y="2307"/>
                  </a:lnTo>
                  <a:lnTo>
                    <a:pt x="640" y="2210"/>
                  </a:lnTo>
                  <a:lnTo>
                    <a:pt x="854" y="1997"/>
                  </a:lnTo>
                  <a:close/>
                  <a:moveTo>
                    <a:pt x="1823" y="1997"/>
                  </a:moveTo>
                  <a:lnTo>
                    <a:pt x="2036" y="2210"/>
                  </a:lnTo>
                  <a:lnTo>
                    <a:pt x="1920" y="2307"/>
                  </a:lnTo>
                  <a:lnTo>
                    <a:pt x="1765" y="2384"/>
                  </a:lnTo>
                  <a:lnTo>
                    <a:pt x="1629" y="2423"/>
                  </a:lnTo>
                  <a:lnTo>
                    <a:pt x="1455" y="2462"/>
                  </a:lnTo>
                  <a:lnTo>
                    <a:pt x="1455" y="2152"/>
                  </a:lnTo>
                  <a:lnTo>
                    <a:pt x="1552" y="2132"/>
                  </a:lnTo>
                  <a:lnTo>
                    <a:pt x="1648" y="2113"/>
                  </a:lnTo>
                  <a:lnTo>
                    <a:pt x="1745" y="2055"/>
                  </a:lnTo>
                  <a:lnTo>
                    <a:pt x="1823" y="1997"/>
                  </a:lnTo>
                  <a:close/>
                  <a:moveTo>
                    <a:pt x="1338" y="0"/>
                  </a:moveTo>
                  <a:lnTo>
                    <a:pt x="1203" y="20"/>
                  </a:lnTo>
                  <a:lnTo>
                    <a:pt x="1067" y="39"/>
                  </a:lnTo>
                  <a:lnTo>
                    <a:pt x="951" y="58"/>
                  </a:lnTo>
                  <a:lnTo>
                    <a:pt x="815" y="116"/>
                  </a:lnTo>
                  <a:lnTo>
                    <a:pt x="699" y="175"/>
                  </a:lnTo>
                  <a:lnTo>
                    <a:pt x="582" y="233"/>
                  </a:lnTo>
                  <a:lnTo>
                    <a:pt x="485" y="310"/>
                  </a:lnTo>
                  <a:lnTo>
                    <a:pt x="388" y="407"/>
                  </a:lnTo>
                  <a:lnTo>
                    <a:pt x="311" y="504"/>
                  </a:lnTo>
                  <a:lnTo>
                    <a:pt x="233" y="601"/>
                  </a:lnTo>
                  <a:lnTo>
                    <a:pt x="156" y="717"/>
                  </a:lnTo>
                  <a:lnTo>
                    <a:pt x="98" y="834"/>
                  </a:lnTo>
                  <a:lnTo>
                    <a:pt x="59" y="950"/>
                  </a:lnTo>
                  <a:lnTo>
                    <a:pt x="20" y="1086"/>
                  </a:lnTo>
                  <a:lnTo>
                    <a:pt x="1" y="1221"/>
                  </a:lnTo>
                  <a:lnTo>
                    <a:pt x="1" y="1357"/>
                  </a:lnTo>
                  <a:lnTo>
                    <a:pt x="1" y="1493"/>
                  </a:lnTo>
                  <a:lnTo>
                    <a:pt x="20" y="1628"/>
                  </a:lnTo>
                  <a:lnTo>
                    <a:pt x="59" y="1745"/>
                  </a:lnTo>
                  <a:lnTo>
                    <a:pt x="98" y="1880"/>
                  </a:lnTo>
                  <a:lnTo>
                    <a:pt x="156" y="1997"/>
                  </a:lnTo>
                  <a:lnTo>
                    <a:pt x="233" y="2113"/>
                  </a:lnTo>
                  <a:lnTo>
                    <a:pt x="311" y="2210"/>
                  </a:lnTo>
                  <a:lnTo>
                    <a:pt x="388" y="2307"/>
                  </a:lnTo>
                  <a:lnTo>
                    <a:pt x="485" y="2384"/>
                  </a:lnTo>
                  <a:lnTo>
                    <a:pt x="582" y="2462"/>
                  </a:lnTo>
                  <a:lnTo>
                    <a:pt x="699" y="2540"/>
                  </a:lnTo>
                  <a:lnTo>
                    <a:pt x="815" y="2598"/>
                  </a:lnTo>
                  <a:lnTo>
                    <a:pt x="951" y="2636"/>
                  </a:lnTo>
                  <a:lnTo>
                    <a:pt x="1067" y="2675"/>
                  </a:lnTo>
                  <a:lnTo>
                    <a:pt x="1203" y="2695"/>
                  </a:lnTo>
                  <a:lnTo>
                    <a:pt x="1474" y="2695"/>
                  </a:lnTo>
                  <a:lnTo>
                    <a:pt x="1610" y="2675"/>
                  </a:lnTo>
                  <a:lnTo>
                    <a:pt x="1745" y="2636"/>
                  </a:lnTo>
                  <a:lnTo>
                    <a:pt x="1862" y="2598"/>
                  </a:lnTo>
                  <a:lnTo>
                    <a:pt x="1978" y="2540"/>
                  </a:lnTo>
                  <a:lnTo>
                    <a:pt x="2094" y="2462"/>
                  </a:lnTo>
                  <a:lnTo>
                    <a:pt x="2191" y="2384"/>
                  </a:lnTo>
                  <a:lnTo>
                    <a:pt x="2288" y="2307"/>
                  </a:lnTo>
                  <a:lnTo>
                    <a:pt x="2385" y="2210"/>
                  </a:lnTo>
                  <a:lnTo>
                    <a:pt x="2463" y="2113"/>
                  </a:lnTo>
                  <a:lnTo>
                    <a:pt x="2521" y="1997"/>
                  </a:lnTo>
                  <a:lnTo>
                    <a:pt x="2579" y="1880"/>
                  </a:lnTo>
                  <a:lnTo>
                    <a:pt x="2637" y="1745"/>
                  </a:lnTo>
                  <a:lnTo>
                    <a:pt x="2656" y="1628"/>
                  </a:lnTo>
                  <a:lnTo>
                    <a:pt x="2676" y="1493"/>
                  </a:lnTo>
                  <a:lnTo>
                    <a:pt x="2695" y="1357"/>
                  </a:lnTo>
                  <a:lnTo>
                    <a:pt x="2676" y="1221"/>
                  </a:lnTo>
                  <a:lnTo>
                    <a:pt x="2656" y="1086"/>
                  </a:lnTo>
                  <a:lnTo>
                    <a:pt x="2637" y="950"/>
                  </a:lnTo>
                  <a:lnTo>
                    <a:pt x="2579" y="834"/>
                  </a:lnTo>
                  <a:lnTo>
                    <a:pt x="2521" y="717"/>
                  </a:lnTo>
                  <a:lnTo>
                    <a:pt x="2463" y="601"/>
                  </a:lnTo>
                  <a:lnTo>
                    <a:pt x="2385" y="504"/>
                  </a:lnTo>
                  <a:lnTo>
                    <a:pt x="2288" y="407"/>
                  </a:lnTo>
                  <a:lnTo>
                    <a:pt x="2191" y="310"/>
                  </a:lnTo>
                  <a:lnTo>
                    <a:pt x="2094" y="233"/>
                  </a:lnTo>
                  <a:lnTo>
                    <a:pt x="1978" y="175"/>
                  </a:lnTo>
                  <a:lnTo>
                    <a:pt x="1862" y="116"/>
                  </a:lnTo>
                  <a:lnTo>
                    <a:pt x="1745" y="58"/>
                  </a:lnTo>
                  <a:lnTo>
                    <a:pt x="1610" y="39"/>
                  </a:lnTo>
                  <a:lnTo>
                    <a:pt x="1474" y="2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7" name="Google Shape;2447;p48"/>
          <p:cNvGrpSpPr/>
          <p:nvPr/>
        </p:nvGrpSpPr>
        <p:grpSpPr>
          <a:xfrm>
            <a:off x="6805318" y="1489509"/>
            <a:ext cx="380624" cy="321149"/>
            <a:chOff x="3127150" y="1865168"/>
            <a:chExt cx="203575" cy="171600"/>
          </a:xfrm>
        </p:grpSpPr>
        <p:sp>
          <p:nvSpPr>
            <p:cNvPr id="2448" name="Google Shape;2448;p48"/>
            <p:cNvSpPr/>
            <p:nvPr/>
          </p:nvSpPr>
          <p:spPr>
            <a:xfrm>
              <a:off x="3127150" y="1865168"/>
              <a:ext cx="203575" cy="171600"/>
            </a:xfrm>
            <a:custGeom>
              <a:avLst/>
              <a:gdLst/>
              <a:ahLst/>
              <a:cxnLst/>
              <a:rect l="l" t="t" r="r" b="b"/>
              <a:pathLst>
                <a:path w="8143" h="6864" extrusionOk="0">
                  <a:moveTo>
                    <a:pt x="6378" y="5235"/>
                  </a:moveTo>
                  <a:lnTo>
                    <a:pt x="6553" y="5409"/>
                  </a:lnTo>
                  <a:lnTo>
                    <a:pt x="6126" y="5409"/>
                  </a:lnTo>
                  <a:lnTo>
                    <a:pt x="6301" y="5293"/>
                  </a:lnTo>
                  <a:lnTo>
                    <a:pt x="6340" y="5274"/>
                  </a:lnTo>
                  <a:lnTo>
                    <a:pt x="6340" y="5254"/>
                  </a:lnTo>
                  <a:lnTo>
                    <a:pt x="6378" y="5235"/>
                  </a:lnTo>
                  <a:close/>
                  <a:moveTo>
                    <a:pt x="5235" y="2443"/>
                  </a:moveTo>
                  <a:lnTo>
                    <a:pt x="5390" y="2463"/>
                  </a:lnTo>
                  <a:lnTo>
                    <a:pt x="5526" y="2482"/>
                  </a:lnTo>
                  <a:lnTo>
                    <a:pt x="5661" y="2521"/>
                  </a:lnTo>
                  <a:lnTo>
                    <a:pt x="5797" y="2560"/>
                  </a:lnTo>
                  <a:lnTo>
                    <a:pt x="5933" y="2618"/>
                  </a:lnTo>
                  <a:lnTo>
                    <a:pt x="6068" y="2695"/>
                  </a:lnTo>
                  <a:lnTo>
                    <a:pt x="6185" y="2792"/>
                  </a:lnTo>
                  <a:lnTo>
                    <a:pt x="6301" y="2889"/>
                  </a:lnTo>
                  <a:lnTo>
                    <a:pt x="6456" y="3064"/>
                  </a:lnTo>
                  <a:lnTo>
                    <a:pt x="6572" y="3277"/>
                  </a:lnTo>
                  <a:lnTo>
                    <a:pt x="6669" y="3490"/>
                  </a:lnTo>
                  <a:lnTo>
                    <a:pt x="6708" y="3723"/>
                  </a:lnTo>
                  <a:lnTo>
                    <a:pt x="6727" y="3936"/>
                  </a:lnTo>
                  <a:lnTo>
                    <a:pt x="6727" y="4091"/>
                  </a:lnTo>
                  <a:lnTo>
                    <a:pt x="6708" y="4227"/>
                  </a:lnTo>
                  <a:lnTo>
                    <a:pt x="6669" y="4382"/>
                  </a:lnTo>
                  <a:lnTo>
                    <a:pt x="6611" y="4518"/>
                  </a:lnTo>
                  <a:lnTo>
                    <a:pt x="6553" y="4653"/>
                  </a:lnTo>
                  <a:lnTo>
                    <a:pt x="6475" y="4770"/>
                  </a:lnTo>
                  <a:lnTo>
                    <a:pt x="6398" y="4886"/>
                  </a:lnTo>
                  <a:lnTo>
                    <a:pt x="6301" y="5002"/>
                  </a:lnTo>
                  <a:lnTo>
                    <a:pt x="6243" y="5041"/>
                  </a:lnTo>
                  <a:lnTo>
                    <a:pt x="6223" y="5060"/>
                  </a:lnTo>
                  <a:lnTo>
                    <a:pt x="6185" y="5099"/>
                  </a:lnTo>
                  <a:lnTo>
                    <a:pt x="6068" y="5196"/>
                  </a:lnTo>
                  <a:lnTo>
                    <a:pt x="6049" y="5196"/>
                  </a:lnTo>
                  <a:lnTo>
                    <a:pt x="5991" y="5235"/>
                  </a:lnTo>
                  <a:lnTo>
                    <a:pt x="5816" y="5312"/>
                  </a:lnTo>
                  <a:lnTo>
                    <a:pt x="5622" y="5390"/>
                  </a:lnTo>
                  <a:lnTo>
                    <a:pt x="5429" y="5429"/>
                  </a:lnTo>
                  <a:lnTo>
                    <a:pt x="5041" y="5429"/>
                  </a:lnTo>
                  <a:lnTo>
                    <a:pt x="4847" y="5390"/>
                  </a:lnTo>
                  <a:lnTo>
                    <a:pt x="4653" y="5312"/>
                  </a:lnTo>
                  <a:lnTo>
                    <a:pt x="4479" y="5235"/>
                  </a:lnTo>
                  <a:lnTo>
                    <a:pt x="4421" y="5196"/>
                  </a:lnTo>
                  <a:lnTo>
                    <a:pt x="4304" y="5099"/>
                  </a:lnTo>
                  <a:lnTo>
                    <a:pt x="4285" y="5099"/>
                  </a:lnTo>
                  <a:lnTo>
                    <a:pt x="4246" y="5060"/>
                  </a:lnTo>
                  <a:lnTo>
                    <a:pt x="4227" y="5041"/>
                  </a:lnTo>
                  <a:lnTo>
                    <a:pt x="4188" y="5002"/>
                  </a:lnTo>
                  <a:lnTo>
                    <a:pt x="4072" y="4886"/>
                  </a:lnTo>
                  <a:lnTo>
                    <a:pt x="3994" y="4770"/>
                  </a:lnTo>
                  <a:lnTo>
                    <a:pt x="3917" y="4634"/>
                  </a:lnTo>
                  <a:lnTo>
                    <a:pt x="3858" y="4498"/>
                  </a:lnTo>
                  <a:lnTo>
                    <a:pt x="3800" y="4362"/>
                  </a:lnTo>
                  <a:lnTo>
                    <a:pt x="3781" y="4227"/>
                  </a:lnTo>
                  <a:lnTo>
                    <a:pt x="3762" y="4091"/>
                  </a:lnTo>
                  <a:lnTo>
                    <a:pt x="3742" y="3936"/>
                  </a:lnTo>
                  <a:lnTo>
                    <a:pt x="3762" y="3800"/>
                  </a:lnTo>
                  <a:lnTo>
                    <a:pt x="3781" y="3665"/>
                  </a:lnTo>
                  <a:lnTo>
                    <a:pt x="3800" y="3510"/>
                  </a:lnTo>
                  <a:lnTo>
                    <a:pt x="3858" y="3374"/>
                  </a:lnTo>
                  <a:lnTo>
                    <a:pt x="3917" y="3258"/>
                  </a:lnTo>
                  <a:lnTo>
                    <a:pt x="3994" y="3122"/>
                  </a:lnTo>
                  <a:lnTo>
                    <a:pt x="4072" y="3006"/>
                  </a:lnTo>
                  <a:lnTo>
                    <a:pt x="4188" y="2889"/>
                  </a:lnTo>
                  <a:lnTo>
                    <a:pt x="4304" y="2792"/>
                  </a:lnTo>
                  <a:lnTo>
                    <a:pt x="4421" y="2695"/>
                  </a:lnTo>
                  <a:lnTo>
                    <a:pt x="4537" y="2618"/>
                  </a:lnTo>
                  <a:lnTo>
                    <a:pt x="4673" y="2560"/>
                  </a:lnTo>
                  <a:lnTo>
                    <a:pt x="4808" y="2521"/>
                  </a:lnTo>
                  <a:lnTo>
                    <a:pt x="4944" y="2482"/>
                  </a:lnTo>
                  <a:lnTo>
                    <a:pt x="5099" y="2463"/>
                  </a:lnTo>
                  <a:lnTo>
                    <a:pt x="5235" y="2443"/>
                  </a:lnTo>
                  <a:close/>
                  <a:moveTo>
                    <a:pt x="4653" y="5642"/>
                  </a:moveTo>
                  <a:lnTo>
                    <a:pt x="4750" y="6030"/>
                  </a:lnTo>
                  <a:lnTo>
                    <a:pt x="3199" y="6030"/>
                  </a:lnTo>
                  <a:lnTo>
                    <a:pt x="3296" y="5642"/>
                  </a:lnTo>
                  <a:close/>
                  <a:moveTo>
                    <a:pt x="5409" y="6262"/>
                  </a:moveTo>
                  <a:lnTo>
                    <a:pt x="5467" y="6282"/>
                  </a:lnTo>
                  <a:lnTo>
                    <a:pt x="5506" y="6301"/>
                  </a:lnTo>
                  <a:lnTo>
                    <a:pt x="5545" y="6340"/>
                  </a:lnTo>
                  <a:lnTo>
                    <a:pt x="5545" y="6398"/>
                  </a:lnTo>
                  <a:lnTo>
                    <a:pt x="5545" y="6572"/>
                  </a:lnTo>
                  <a:lnTo>
                    <a:pt x="2385" y="6572"/>
                  </a:lnTo>
                  <a:lnTo>
                    <a:pt x="2385" y="6398"/>
                  </a:lnTo>
                  <a:lnTo>
                    <a:pt x="2405" y="6340"/>
                  </a:lnTo>
                  <a:lnTo>
                    <a:pt x="2424" y="6301"/>
                  </a:lnTo>
                  <a:lnTo>
                    <a:pt x="2482" y="6282"/>
                  </a:lnTo>
                  <a:lnTo>
                    <a:pt x="2521" y="6262"/>
                  </a:lnTo>
                  <a:close/>
                  <a:moveTo>
                    <a:pt x="7076" y="5584"/>
                  </a:moveTo>
                  <a:lnTo>
                    <a:pt x="7096" y="5603"/>
                  </a:lnTo>
                  <a:lnTo>
                    <a:pt x="7910" y="6417"/>
                  </a:lnTo>
                  <a:lnTo>
                    <a:pt x="7929" y="6437"/>
                  </a:lnTo>
                  <a:lnTo>
                    <a:pt x="7910" y="6475"/>
                  </a:lnTo>
                  <a:lnTo>
                    <a:pt x="7774" y="6611"/>
                  </a:lnTo>
                  <a:lnTo>
                    <a:pt x="7735" y="6631"/>
                  </a:lnTo>
                  <a:lnTo>
                    <a:pt x="7716" y="6611"/>
                  </a:lnTo>
                  <a:lnTo>
                    <a:pt x="6902" y="5797"/>
                  </a:lnTo>
                  <a:lnTo>
                    <a:pt x="6882" y="5778"/>
                  </a:lnTo>
                  <a:lnTo>
                    <a:pt x="6902" y="5739"/>
                  </a:lnTo>
                  <a:lnTo>
                    <a:pt x="7038" y="5603"/>
                  </a:lnTo>
                  <a:lnTo>
                    <a:pt x="7076" y="5584"/>
                  </a:lnTo>
                  <a:close/>
                  <a:moveTo>
                    <a:pt x="447" y="1"/>
                  </a:moveTo>
                  <a:lnTo>
                    <a:pt x="350" y="20"/>
                  </a:lnTo>
                  <a:lnTo>
                    <a:pt x="272" y="40"/>
                  </a:lnTo>
                  <a:lnTo>
                    <a:pt x="195" y="78"/>
                  </a:lnTo>
                  <a:lnTo>
                    <a:pt x="137" y="137"/>
                  </a:lnTo>
                  <a:lnTo>
                    <a:pt x="78" y="214"/>
                  </a:lnTo>
                  <a:lnTo>
                    <a:pt x="40" y="292"/>
                  </a:lnTo>
                  <a:lnTo>
                    <a:pt x="1" y="369"/>
                  </a:lnTo>
                  <a:lnTo>
                    <a:pt x="1" y="466"/>
                  </a:lnTo>
                  <a:lnTo>
                    <a:pt x="1" y="931"/>
                  </a:lnTo>
                  <a:lnTo>
                    <a:pt x="1" y="970"/>
                  </a:lnTo>
                  <a:lnTo>
                    <a:pt x="20" y="1009"/>
                  </a:lnTo>
                  <a:lnTo>
                    <a:pt x="59" y="1048"/>
                  </a:lnTo>
                  <a:lnTo>
                    <a:pt x="156" y="1048"/>
                  </a:lnTo>
                  <a:lnTo>
                    <a:pt x="195" y="1009"/>
                  </a:lnTo>
                  <a:lnTo>
                    <a:pt x="214" y="970"/>
                  </a:lnTo>
                  <a:lnTo>
                    <a:pt x="214" y="931"/>
                  </a:lnTo>
                  <a:lnTo>
                    <a:pt x="214" y="466"/>
                  </a:lnTo>
                  <a:lnTo>
                    <a:pt x="234" y="369"/>
                  </a:lnTo>
                  <a:lnTo>
                    <a:pt x="292" y="311"/>
                  </a:lnTo>
                  <a:lnTo>
                    <a:pt x="369" y="253"/>
                  </a:lnTo>
                  <a:lnTo>
                    <a:pt x="447" y="234"/>
                  </a:lnTo>
                  <a:lnTo>
                    <a:pt x="7483" y="234"/>
                  </a:lnTo>
                  <a:lnTo>
                    <a:pt x="7580" y="253"/>
                  </a:lnTo>
                  <a:lnTo>
                    <a:pt x="7658" y="311"/>
                  </a:lnTo>
                  <a:lnTo>
                    <a:pt x="7697" y="369"/>
                  </a:lnTo>
                  <a:lnTo>
                    <a:pt x="7716" y="466"/>
                  </a:lnTo>
                  <a:lnTo>
                    <a:pt x="7716" y="5177"/>
                  </a:lnTo>
                  <a:lnTo>
                    <a:pt x="7697" y="5274"/>
                  </a:lnTo>
                  <a:lnTo>
                    <a:pt x="7658" y="5351"/>
                  </a:lnTo>
                  <a:lnTo>
                    <a:pt x="7580" y="5390"/>
                  </a:lnTo>
                  <a:lnTo>
                    <a:pt x="7483" y="5409"/>
                  </a:lnTo>
                  <a:lnTo>
                    <a:pt x="7212" y="5409"/>
                  </a:lnTo>
                  <a:lnTo>
                    <a:pt x="7154" y="5370"/>
                  </a:lnTo>
                  <a:lnTo>
                    <a:pt x="6999" y="5370"/>
                  </a:lnTo>
                  <a:lnTo>
                    <a:pt x="6921" y="5409"/>
                  </a:lnTo>
                  <a:lnTo>
                    <a:pt x="6863" y="5409"/>
                  </a:lnTo>
                  <a:lnTo>
                    <a:pt x="6534" y="5080"/>
                  </a:lnTo>
                  <a:lnTo>
                    <a:pt x="6630" y="4963"/>
                  </a:lnTo>
                  <a:lnTo>
                    <a:pt x="6708" y="4828"/>
                  </a:lnTo>
                  <a:lnTo>
                    <a:pt x="6786" y="4692"/>
                  </a:lnTo>
                  <a:lnTo>
                    <a:pt x="6844" y="4556"/>
                  </a:lnTo>
                  <a:lnTo>
                    <a:pt x="6902" y="4401"/>
                  </a:lnTo>
                  <a:lnTo>
                    <a:pt x="6921" y="4246"/>
                  </a:lnTo>
                  <a:lnTo>
                    <a:pt x="6941" y="4091"/>
                  </a:lnTo>
                  <a:lnTo>
                    <a:pt x="6960" y="3936"/>
                  </a:lnTo>
                  <a:lnTo>
                    <a:pt x="6941" y="3781"/>
                  </a:lnTo>
                  <a:lnTo>
                    <a:pt x="6921" y="3606"/>
                  </a:lnTo>
                  <a:lnTo>
                    <a:pt x="6882" y="3451"/>
                  </a:lnTo>
                  <a:lnTo>
                    <a:pt x="6824" y="3277"/>
                  </a:lnTo>
                  <a:lnTo>
                    <a:pt x="6747" y="3141"/>
                  </a:lnTo>
                  <a:lnTo>
                    <a:pt x="6669" y="2986"/>
                  </a:lnTo>
                  <a:lnTo>
                    <a:pt x="6572" y="2850"/>
                  </a:lnTo>
                  <a:lnTo>
                    <a:pt x="6456" y="2734"/>
                  </a:lnTo>
                  <a:lnTo>
                    <a:pt x="6320" y="2618"/>
                  </a:lnTo>
                  <a:lnTo>
                    <a:pt x="6204" y="2521"/>
                  </a:lnTo>
                  <a:lnTo>
                    <a:pt x="6088" y="2443"/>
                  </a:lnTo>
                  <a:lnTo>
                    <a:pt x="5952" y="2385"/>
                  </a:lnTo>
                  <a:lnTo>
                    <a:pt x="5816" y="2327"/>
                  </a:lnTo>
                  <a:lnTo>
                    <a:pt x="5681" y="2288"/>
                  </a:lnTo>
                  <a:lnTo>
                    <a:pt x="5526" y="2250"/>
                  </a:lnTo>
                  <a:lnTo>
                    <a:pt x="5390" y="2230"/>
                  </a:lnTo>
                  <a:lnTo>
                    <a:pt x="5041" y="2230"/>
                  </a:lnTo>
                  <a:lnTo>
                    <a:pt x="4866" y="2269"/>
                  </a:lnTo>
                  <a:lnTo>
                    <a:pt x="4673" y="2308"/>
                  </a:lnTo>
                  <a:lnTo>
                    <a:pt x="4498" y="2385"/>
                  </a:lnTo>
                  <a:lnTo>
                    <a:pt x="4382" y="2463"/>
                  </a:lnTo>
                  <a:lnTo>
                    <a:pt x="4246" y="2540"/>
                  </a:lnTo>
                  <a:lnTo>
                    <a:pt x="4130" y="2618"/>
                  </a:lnTo>
                  <a:lnTo>
                    <a:pt x="4014" y="2734"/>
                  </a:lnTo>
                  <a:lnTo>
                    <a:pt x="3994" y="2754"/>
                  </a:lnTo>
                  <a:lnTo>
                    <a:pt x="3975" y="2773"/>
                  </a:lnTo>
                  <a:lnTo>
                    <a:pt x="3955" y="2792"/>
                  </a:lnTo>
                  <a:lnTo>
                    <a:pt x="3858" y="2928"/>
                  </a:lnTo>
                  <a:lnTo>
                    <a:pt x="3762" y="3044"/>
                  </a:lnTo>
                  <a:lnTo>
                    <a:pt x="3703" y="3180"/>
                  </a:lnTo>
                  <a:lnTo>
                    <a:pt x="3626" y="3335"/>
                  </a:lnTo>
                  <a:lnTo>
                    <a:pt x="3587" y="3471"/>
                  </a:lnTo>
                  <a:lnTo>
                    <a:pt x="3548" y="3626"/>
                  </a:lnTo>
                  <a:lnTo>
                    <a:pt x="3529" y="3781"/>
                  </a:lnTo>
                  <a:lnTo>
                    <a:pt x="3529" y="3936"/>
                  </a:lnTo>
                  <a:lnTo>
                    <a:pt x="3529" y="4091"/>
                  </a:lnTo>
                  <a:lnTo>
                    <a:pt x="3548" y="4246"/>
                  </a:lnTo>
                  <a:lnTo>
                    <a:pt x="3587" y="4401"/>
                  </a:lnTo>
                  <a:lnTo>
                    <a:pt x="3626" y="4537"/>
                  </a:lnTo>
                  <a:lnTo>
                    <a:pt x="3684" y="4673"/>
                  </a:lnTo>
                  <a:lnTo>
                    <a:pt x="3762" y="4808"/>
                  </a:lnTo>
                  <a:lnTo>
                    <a:pt x="3839" y="4944"/>
                  </a:lnTo>
                  <a:lnTo>
                    <a:pt x="3936" y="5060"/>
                  </a:lnTo>
                  <a:lnTo>
                    <a:pt x="3955" y="5080"/>
                  </a:lnTo>
                  <a:lnTo>
                    <a:pt x="3955" y="5099"/>
                  </a:lnTo>
                  <a:lnTo>
                    <a:pt x="3975" y="5118"/>
                  </a:lnTo>
                  <a:lnTo>
                    <a:pt x="3994" y="5118"/>
                  </a:lnTo>
                  <a:lnTo>
                    <a:pt x="3994" y="5138"/>
                  </a:lnTo>
                  <a:lnTo>
                    <a:pt x="4014" y="5157"/>
                  </a:lnTo>
                  <a:lnTo>
                    <a:pt x="4052" y="5196"/>
                  </a:lnTo>
                  <a:lnTo>
                    <a:pt x="4072" y="5196"/>
                  </a:lnTo>
                  <a:lnTo>
                    <a:pt x="4091" y="5215"/>
                  </a:lnTo>
                  <a:lnTo>
                    <a:pt x="4110" y="5235"/>
                  </a:lnTo>
                  <a:lnTo>
                    <a:pt x="4130" y="5254"/>
                  </a:lnTo>
                  <a:lnTo>
                    <a:pt x="4149" y="5274"/>
                  </a:lnTo>
                  <a:lnTo>
                    <a:pt x="4169" y="5293"/>
                  </a:lnTo>
                  <a:lnTo>
                    <a:pt x="4343" y="5409"/>
                  </a:lnTo>
                  <a:lnTo>
                    <a:pt x="447" y="5409"/>
                  </a:lnTo>
                  <a:lnTo>
                    <a:pt x="369" y="5390"/>
                  </a:lnTo>
                  <a:lnTo>
                    <a:pt x="292" y="5351"/>
                  </a:lnTo>
                  <a:lnTo>
                    <a:pt x="234" y="5274"/>
                  </a:lnTo>
                  <a:lnTo>
                    <a:pt x="214" y="5177"/>
                  </a:lnTo>
                  <a:lnTo>
                    <a:pt x="214" y="1649"/>
                  </a:lnTo>
                  <a:lnTo>
                    <a:pt x="214" y="1610"/>
                  </a:lnTo>
                  <a:lnTo>
                    <a:pt x="195" y="1571"/>
                  </a:lnTo>
                  <a:lnTo>
                    <a:pt x="156" y="1552"/>
                  </a:lnTo>
                  <a:lnTo>
                    <a:pt x="117" y="1532"/>
                  </a:lnTo>
                  <a:lnTo>
                    <a:pt x="59" y="1552"/>
                  </a:lnTo>
                  <a:lnTo>
                    <a:pt x="20" y="1571"/>
                  </a:lnTo>
                  <a:lnTo>
                    <a:pt x="1" y="1610"/>
                  </a:lnTo>
                  <a:lnTo>
                    <a:pt x="1" y="1649"/>
                  </a:lnTo>
                  <a:lnTo>
                    <a:pt x="1" y="5177"/>
                  </a:lnTo>
                  <a:lnTo>
                    <a:pt x="1" y="5274"/>
                  </a:lnTo>
                  <a:lnTo>
                    <a:pt x="40" y="5351"/>
                  </a:lnTo>
                  <a:lnTo>
                    <a:pt x="78" y="5429"/>
                  </a:lnTo>
                  <a:lnTo>
                    <a:pt x="137" y="5506"/>
                  </a:lnTo>
                  <a:lnTo>
                    <a:pt x="195" y="5564"/>
                  </a:lnTo>
                  <a:lnTo>
                    <a:pt x="272" y="5603"/>
                  </a:lnTo>
                  <a:lnTo>
                    <a:pt x="350" y="5622"/>
                  </a:lnTo>
                  <a:lnTo>
                    <a:pt x="447" y="5642"/>
                  </a:lnTo>
                  <a:lnTo>
                    <a:pt x="3064" y="5642"/>
                  </a:lnTo>
                  <a:lnTo>
                    <a:pt x="2967" y="6030"/>
                  </a:lnTo>
                  <a:lnTo>
                    <a:pt x="2521" y="6030"/>
                  </a:lnTo>
                  <a:lnTo>
                    <a:pt x="2463" y="6049"/>
                  </a:lnTo>
                  <a:lnTo>
                    <a:pt x="2385" y="6068"/>
                  </a:lnTo>
                  <a:lnTo>
                    <a:pt x="2327" y="6107"/>
                  </a:lnTo>
                  <a:lnTo>
                    <a:pt x="2269" y="6146"/>
                  </a:lnTo>
                  <a:lnTo>
                    <a:pt x="2230" y="6204"/>
                  </a:lnTo>
                  <a:lnTo>
                    <a:pt x="2191" y="6262"/>
                  </a:lnTo>
                  <a:lnTo>
                    <a:pt x="2172" y="6320"/>
                  </a:lnTo>
                  <a:lnTo>
                    <a:pt x="2172" y="6398"/>
                  </a:lnTo>
                  <a:lnTo>
                    <a:pt x="2172" y="6611"/>
                  </a:lnTo>
                  <a:lnTo>
                    <a:pt x="2172" y="6689"/>
                  </a:lnTo>
                  <a:lnTo>
                    <a:pt x="2230" y="6747"/>
                  </a:lnTo>
                  <a:lnTo>
                    <a:pt x="2288" y="6786"/>
                  </a:lnTo>
                  <a:lnTo>
                    <a:pt x="2366" y="6805"/>
                  </a:lnTo>
                  <a:lnTo>
                    <a:pt x="5584" y="6805"/>
                  </a:lnTo>
                  <a:lnTo>
                    <a:pt x="5661" y="6786"/>
                  </a:lnTo>
                  <a:lnTo>
                    <a:pt x="5719" y="6747"/>
                  </a:lnTo>
                  <a:lnTo>
                    <a:pt x="5758" y="6689"/>
                  </a:lnTo>
                  <a:lnTo>
                    <a:pt x="5778" y="6611"/>
                  </a:lnTo>
                  <a:lnTo>
                    <a:pt x="5778" y="6398"/>
                  </a:lnTo>
                  <a:lnTo>
                    <a:pt x="5778" y="6320"/>
                  </a:lnTo>
                  <a:lnTo>
                    <a:pt x="5739" y="6262"/>
                  </a:lnTo>
                  <a:lnTo>
                    <a:pt x="5719" y="6204"/>
                  </a:lnTo>
                  <a:lnTo>
                    <a:pt x="5661" y="6146"/>
                  </a:lnTo>
                  <a:lnTo>
                    <a:pt x="5622" y="6107"/>
                  </a:lnTo>
                  <a:lnTo>
                    <a:pt x="5545" y="6068"/>
                  </a:lnTo>
                  <a:lnTo>
                    <a:pt x="5487" y="6049"/>
                  </a:lnTo>
                  <a:lnTo>
                    <a:pt x="5409" y="6030"/>
                  </a:lnTo>
                  <a:lnTo>
                    <a:pt x="4983" y="6030"/>
                  </a:lnTo>
                  <a:lnTo>
                    <a:pt x="4886" y="5642"/>
                  </a:lnTo>
                  <a:lnTo>
                    <a:pt x="4944" y="5642"/>
                  </a:lnTo>
                  <a:lnTo>
                    <a:pt x="5080" y="5661"/>
                  </a:lnTo>
                  <a:lnTo>
                    <a:pt x="5390" y="5661"/>
                  </a:lnTo>
                  <a:lnTo>
                    <a:pt x="5526" y="5642"/>
                  </a:lnTo>
                  <a:lnTo>
                    <a:pt x="6708" y="5642"/>
                  </a:lnTo>
                  <a:lnTo>
                    <a:pt x="6669" y="5700"/>
                  </a:lnTo>
                  <a:lnTo>
                    <a:pt x="6669" y="5778"/>
                  </a:lnTo>
                  <a:lnTo>
                    <a:pt x="6689" y="5874"/>
                  </a:lnTo>
                  <a:lnTo>
                    <a:pt x="6747" y="5971"/>
                  </a:lnTo>
                  <a:lnTo>
                    <a:pt x="7561" y="6786"/>
                  </a:lnTo>
                  <a:lnTo>
                    <a:pt x="7638" y="6844"/>
                  </a:lnTo>
                  <a:lnTo>
                    <a:pt x="7735" y="6863"/>
                  </a:lnTo>
                  <a:lnTo>
                    <a:pt x="7852" y="6844"/>
                  </a:lnTo>
                  <a:lnTo>
                    <a:pt x="7929" y="6786"/>
                  </a:lnTo>
                  <a:lnTo>
                    <a:pt x="8065" y="6631"/>
                  </a:lnTo>
                  <a:lnTo>
                    <a:pt x="8123" y="6553"/>
                  </a:lnTo>
                  <a:lnTo>
                    <a:pt x="8142" y="6437"/>
                  </a:lnTo>
                  <a:lnTo>
                    <a:pt x="8123" y="6340"/>
                  </a:lnTo>
                  <a:lnTo>
                    <a:pt x="8065" y="6262"/>
                  </a:lnTo>
                  <a:lnTo>
                    <a:pt x="7445" y="5642"/>
                  </a:lnTo>
                  <a:lnTo>
                    <a:pt x="7483" y="5642"/>
                  </a:lnTo>
                  <a:lnTo>
                    <a:pt x="7580" y="5622"/>
                  </a:lnTo>
                  <a:lnTo>
                    <a:pt x="7677" y="5603"/>
                  </a:lnTo>
                  <a:lnTo>
                    <a:pt x="7755" y="5564"/>
                  </a:lnTo>
                  <a:lnTo>
                    <a:pt x="7813" y="5506"/>
                  </a:lnTo>
                  <a:lnTo>
                    <a:pt x="7871" y="5429"/>
                  </a:lnTo>
                  <a:lnTo>
                    <a:pt x="7910" y="5351"/>
                  </a:lnTo>
                  <a:lnTo>
                    <a:pt x="7949" y="5274"/>
                  </a:lnTo>
                  <a:lnTo>
                    <a:pt x="7949" y="5177"/>
                  </a:lnTo>
                  <a:lnTo>
                    <a:pt x="7949" y="466"/>
                  </a:lnTo>
                  <a:lnTo>
                    <a:pt x="7949" y="369"/>
                  </a:lnTo>
                  <a:lnTo>
                    <a:pt x="7910" y="292"/>
                  </a:lnTo>
                  <a:lnTo>
                    <a:pt x="7871" y="214"/>
                  </a:lnTo>
                  <a:lnTo>
                    <a:pt x="7813" y="137"/>
                  </a:lnTo>
                  <a:lnTo>
                    <a:pt x="7755" y="78"/>
                  </a:lnTo>
                  <a:lnTo>
                    <a:pt x="7677" y="40"/>
                  </a:lnTo>
                  <a:lnTo>
                    <a:pt x="7580" y="20"/>
                  </a:lnTo>
                  <a:lnTo>
                    <a:pt x="74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8"/>
            <p:cNvSpPr/>
            <p:nvPr/>
          </p:nvSpPr>
          <p:spPr>
            <a:xfrm>
              <a:off x="3264800" y="1897643"/>
              <a:ext cx="32000" cy="25225"/>
            </a:xfrm>
            <a:custGeom>
              <a:avLst/>
              <a:gdLst/>
              <a:ahLst/>
              <a:cxnLst/>
              <a:rect l="l" t="t" r="r" b="b"/>
              <a:pathLst>
                <a:path w="1280" h="1009" extrusionOk="0">
                  <a:moveTo>
                    <a:pt x="620" y="1"/>
                  </a:moveTo>
                  <a:lnTo>
                    <a:pt x="582" y="20"/>
                  </a:lnTo>
                  <a:lnTo>
                    <a:pt x="562" y="59"/>
                  </a:lnTo>
                  <a:lnTo>
                    <a:pt x="543" y="98"/>
                  </a:lnTo>
                  <a:lnTo>
                    <a:pt x="543" y="156"/>
                  </a:lnTo>
                  <a:lnTo>
                    <a:pt x="562" y="175"/>
                  </a:lnTo>
                  <a:lnTo>
                    <a:pt x="601" y="214"/>
                  </a:lnTo>
                  <a:lnTo>
                    <a:pt x="640" y="214"/>
                  </a:lnTo>
                  <a:lnTo>
                    <a:pt x="892" y="233"/>
                  </a:lnTo>
                  <a:lnTo>
                    <a:pt x="0" y="951"/>
                  </a:lnTo>
                  <a:lnTo>
                    <a:pt x="136" y="970"/>
                  </a:lnTo>
                  <a:lnTo>
                    <a:pt x="272" y="1009"/>
                  </a:lnTo>
                  <a:lnTo>
                    <a:pt x="1047" y="408"/>
                  </a:lnTo>
                  <a:lnTo>
                    <a:pt x="1047" y="408"/>
                  </a:lnTo>
                  <a:lnTo>
                    <a:pt x="1028" y="660"/>
                  </a:lnTo>
                  <a:lnTo>
                    <a:pt x="1047" y="718"/>
                  </a:lnTo>
                  <a:lnTo>
                    <a:pt x="1066" y="737"/>
                  </a:lnTo>
                  <a:lnTo>
                    <a:pt x="1105" y="776"/>
                  </a:lnTo>
                  <a:lnTo>
                    <a:pt x="1183" y="776"/>
                  </a:lnTo>
                  <a:lnTo>
                    <a:pt x="1221" y="757"/>
                  </a:lnTo>
                  <a:lnTo>
                    <a:pt x="1241" y="718"/>
                  </a:lnTo>
                  <a:lnTo>
                    <a:pt x="1260" y="679"/>
                  </a:lnTo>
                  <a:lnTo>
                    <a:pt x="1280" y="156"/>
                  </a:lnTo>
                  <a:lnTo>
                    <a:pt x="1280" y="117"/>
                  </a:lnTo>
                  <a:lnTo>
                    <a:pt x="1241" y="78"/>
                  </a:lnTo>
                  <a:lnTo>
                    <a:pt x="1221" y="39"/>
                  </a:lnTo>
                  <a:lnTo>
                    <a:pt x="1183" y="3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8"/>
            <p:cNvSpPr/>
            <p:nvPr/>
          </p:nvSpPr>
          <p:spPr>
            <a:xfrm>
              <a:off x="3149925" y="1924793"/>
              <a:ext cx="84850" cy="39750"/>
            </a:xfrm>
            <a:custGeom>
              <a:avLst/>
              <a:gdLst/>
              <a:ahLst/>
              <a:cxnLst/>
              <a:rect l="l" t="t" r="r" b="b"/>
              <a:pathLst>
                <a:path w="3394" h="1590" extrusionOk="0">
                  <a:moveTo>
                    <a:pt x="3219" y="0"/>
                  </a:moveTo>
                  <a:lnTo>
                    <a:pt x="3199" y="20"/>
                  </a:lnTo>
                  <a:lnTo>
                    <a:pt x="3161" y="20"/>
                  </a:lnTo>
                  <a:lnTo>
                    <a:pt x="1998" y="950"/>
                  </a:lnTo>
                  <a:lnTo>
                    <a:pt x="1358" y="446"/>
                  </a:lnTo>
                  <a:lnTo>
                    <a:pt x="1339" y="427"/>
                  </a:lnTo>
                  <a:lnTo>
                    <a:pt x="1261" y="427"/>
                  </a:lnTo>
                  <a:lnTo>
                    <a:pt x="1222" y="446"/>
                  </a:lnTo>
                  <a:lnTo>
                    <a:pt x="40" y="1377"/>
                  </a:lnTo>
                  <a:lnTo>
                    <a:pt x="20" y="1415"/>
                  </a:lnTo>
                  <a:lnTo>
                    <a:pt x="1" y="1454"/>
                  </a:lnTo>
                  <a:lnTo>
                    <a:pt x="1" y="1493"/>
                  </a:lnTo>
                  <a:lnTo>
                    <a:pt x="20" y="1551"/>
                  </a:lnTo>
                  <a:lnTo>
                    <a:pt x="59" y="1570"/>
                  </a:lnTo>
                  <a:lnTo>
                    <a:pt x="117" y="1590"/>
                  </a:lnTo>
                  <a:lnTo>
                    <a:pt x="156" y="1570"/>
                  </a:lnTo>
                  <a:lnTo>
                    <a:pt x="175" y="1570"/>
                  </a:lnTo>
                  <a:lnTo>
                    <a:pt x="1300" y="679"/>
                  </a:lnTo>
                  <a:lnTo>
                    <a:pt x="1920" y="1183"/>
                  </a:lnTo>
                  <a:lnTo>
                    <a:pt x="1959" y="1202"/>
                  </a:lnTo>
                  <a:lnTo>
                    <a:pt x="2036" y="1202"/>
                  </a:lnTo>
                  <a:lnTo>
                    <a:pt x="2075" y="1183"/>
                  </a:lnTo>
                  <a:lnTo>
                    <a:pt x="3064" y="388"/>
                  </a:lnTo>
                  <a:lnTo>
                    <a:pt x="3083" y="369"/>
                  </a:lnTo>
                  <a:lnTo>
                    <a:pt x="3103" y="349"/>
                  </a:lnTo>
                  <a:lnTo>
                    <a:pt x="3258" y="213"/>
                  </a:lnTo>
                  <a:lnTo>
                    <a:pt x="3393" y="117"/>
                  </a:lnTo>
                  <a:lnTo>
                    <a:pt x="3296" y="20"/>
                  </a:lnTo>
                  <a:lnTo>
                    <a:pt x="3258" y="20"/>
                  </a:lnTo>
                  <a:lnTo>
                    <a:pt x="3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8"/>
            <p:cNvSpPr/>
            <p:nvPr/>
          </p:nvSpPr>
          <p:spPr>
            <a:xfrm>
              <a:off x="3139275" y="1877768"/>
              <a:ext cx="174000" cy="103750"/>
            </a:xfrm>
            <a:custGeom>
              <a:avLst/>
              <a:gdLst/>
              <a:ahLst/>
              <a:cxnLst/>
              <a:rect l="l" t="t" r="r" b="b"/>
              <a:pathLst>
                <a:path w="6960" h="4150" extrusionOk="0">
                  <a:moveTo>
                    <a:pt x="6727" y="234"/>
                  </a:moveTo>
                  <a:lnTo>
                    <a:pt x="6746" y="272"/>
                  </a:lnTo>
                  <a:lnTo>
                    <a:pt x="6746" y="447"/>
                  </a:lnTo>
                  <a:lnTo>
                    <a:pt x="233" y="447"/>
                  </a:lnTo>
                  <a:lnTo>
                    <a:pt x="233" y="272"/>
                  </a:lnTo>
                  <a:lnTo>
                    <a:pt x="253" y="234"/>
                  </a:lnTo>
                  <a:close/>
                  <a:moveTo>
                    <a:pt x="272" y="1"/>
                  </a:moveTo>
                  <a:lnTo>
                    <a:pt x="175" y="20"/>
                  </a:lnTo>
                  <a:lnTo>
                    <a:pt x="78" y="78"/>
                  </a:lnTo>
                  <a:lnTo>
                    <a:pt x="20" y="156"/>
                  </a:lnTo>
                  <a:lnTo>
                    <a:pt x="1" y="272"/>
                  </a:lnTo>
                  <a:lnTo>
                    <a:pt x="1" y="563"/>
                  </a:lnTo>
                  <a:lnTo>
                    <a:pt x="1" y="3878"/>
                  </a:lnTo>
                  <a:lnTo>
                    <a:pt x="20" y="3975"/>
                  </a:lnTo>
                  <a:lnTo>
                    <a:pt x="97" y="4072"/>
                  </a:lnTo>
                  <a:lnTo>
                    <a:pt x="175" y="4130"/>
                  </a:lnTo>
                  <a:lnTo>
                    <a:pt x="291" y="4149"/>
                  </a:lnTo>
                  <a:lnTo>
                    <a:pt x="2908" y="4149"/>
                  </a:lnTo>
                  <a:lnTo>
                    <a:pt x="2947" y="4110"/>
                  </a:lnTo>
                  <a:lnTo>
                    <a:pt x="2966" y="4072"/>
                  </a:lnTo>
                  <a:lnTo>
                    <a:pt x="2986" y="4033"/>
                  </a:lnTo>
                  <a:lnTo>
                    <a:pt x="2966" y="3994"/>
                  </a:lnTo>
                  <a:lnTo>
                    <a:pt x="2947" y="3955"/>
                  </a:lnTo>
                  <a:lnTo>
                    <a:pt x="2908" y="3936"/>
                  </a:lnTo>
                  <a:lnTo>
                    <a:pt x="2869" y="3917"/>
                  </a:lnTo>
                  <a:lnTo>
                    <a:pt x="253" y="3917"/>
                  </a:lnTo>
                  <a:lnTo>
                    <a:pt x="233" y="3878"/>
                  </a:lnTo>
                  <a:lnTo>
                    <a:pt x="233" y="679"/>
                  </a:lnTo>
                  <a:lnTo>
                    <a:pt x="6746" y="679"/>
                  </a:lnTo>
                  <a:lnTo>
                    <a:pt x="6746" y="3878"/>
                  </a:lnTo>
                  <a:lnTo>
                    <a:pt x="6727" y="3917"/>
                  </a:lnTo>
                  <a:lnTo>
                    <a:pt x="6611" y="3917"/>
                  </a:lnTo>
                  <a:lnTo>
                    <a:pt x="6572" y="3936"/>
                  </a:lnTo>
                  <a:lnTo>
                    <a:pt x="6533" y="3955"/>
                  </a:lnTo>
                  <a:lnTo>
                    <a:pt x="6514" y="3994"/>
                  </a:lnTo>
                  <a:lnTo>
                    <a:pt x="6494" y="4033"/>
                  </a:lnTo>
                  <a:lnTo>
                    <a:pt x="6514" y="4072"/>
                  </a:lnTo>
                  <a:lnTo>
                    <a:pt x="6533" y="4110"/>
                  </a:lnTo>
                  <a:lnTo>
                    <a:pt x="6572" y="4149"/>
                  </a:lnTo>
                  <a:lnTo>
                    <a:pt x="6688" y="4149"/>
                  </a:lnTo>
                  <a:lnTo>
                    <a:pt x="6805" y="4130"/>
                  </a:lnTo>
                  <a:lnTo>
                    <a:pt x="6882" y="4072"/>
                  </a:lnTo>
                  <a:lnTo>
                    <a:pt x="6940" y="3975"/>
                  </a:lnTo>
                  <a:lnTo>
                    <a:pt x="6960" y="3878"/>
                  </a:lnTo>
                  <a:lnTo>
                    <a:pt x="6960" y="563"/>
                  </a:lnTo>
                  <a:lnTo>
                    <a:pt x="6960" y="272"/>
                  </a:lnTo>
                  <a:lnTo>
                    <a:pt x="6940" y="156"/>
                  </a:lnTo>
                  <a:lnTo>
                    <a:pt x="6882" y="78"/>
                  </a:lnTo>
                  <a:lnTo>
                    <a:pt x="6805" y="20"/>
                  </a:lnTo>
                  <a:lnTo>
                    <a:pt x="6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8"/>
            <p:cNvSpPr/>
            <p:nvPr/>
          </p:nvSpPr>
          <p:spPr>
            <a:xfrm>
              <a:off x="3225050" y="1930593"/>
              <a:ext cx="65925" cy="65950"/>
            </a:xfrm>
            <a:custGeom>
              <a:avLst/>
              <a:gdLst/>
              <a:ahLst/>
              <a:cxnLst/>
              <a:rect l="l" t="t" r="r" b="b"/>
              <a:pathLst>
                <a:path w="2637" h="2638" extrusionOk="0">
                  <a:moveTo>
                    <a:pt x="1319" y="253"/>
                  </a:moveTo>
                  <a:lnTo>
                    <a:pt x="1551" y="272"/>
                  </a:lnTo>
                  <a:lnTo>
                    <a:pt x="1745" y="330"/>
                  </a:lnTo>
                  <a:lnTo>
                    <a:pt x="1939" y="427"/>
                  </a:lnTo>
                  <a:lnTo>
                    <a:pt x="2094" y="563"/>
                  </a:lnTo>
                  <a:lnTo>
                    <a:pt x="2230" y="718"/>
                  </a:lnTo>
                  <a:lnTo>
                    <a:pt x="2327" y="912"/>
                  </a:lnTo>
                  <a:lnTo>
                    <a:pt x="2385" y="1106"/>
                  </a:lnTo>
                  <a:lnTo>
                    <a:pt x="2404" y="1319"/>
                  </a:lnTo>
                  <a:lnTo>
                    <a:pt x="2385" y="1552"/>
                  </a:lnTo>
                  <a:lnTo>
                    <a:pt x="2327" y="1745"/>
                  </a:lnTo>
                  <a:lnTo>
                    <a:pt x="2230" y="1939"/>
                  </a:lnTo>
                  <a:lnTo>
                    <a:pt x="2094" y="2094"/>
                  </a:lnTo>
                  <a:lnTo>
                    <a:pt x="1939" y="2230"/>
                  </a:lnTo>
                  <a:lnTo>
                    <a:pt x="1745" y="2327"/>
                  </a:lnTo>
                  <a:lnTo>
                    <a:pt x="1551" y="2385"/>
                  </a:lnTo>
                  <a:lnTo>
                    <a:pt x="1319" y="2405"/>
                  </a:lnTo>
                  <a:lnTo>
                    <a:pt x="1106" y="2385"/>
                  </a:lnTo>
                  <a:lnTo>
                    <a:pt x="912" y="2327"/>
                  </a:lnTo>
                  <a:lnTo>
                    <a:pt x="718" y="2230"/>
                  </a:lnTo>
                  <a:lnTo>
                    <a:pt x="563" y="2094"/>
                  </a:lnTo>
                  <a:lnTo>
                    <a:pt x="427" y="1939"/>
                  </a:lnTo>
                  <a:lnTo>
                    <a:pt x="330" y="1745"/>
                  </a:lnTo>
                  <a:lnTo>
                    <a:pt x="272" y="1552"/>
                  </a:lnTo>
                  <a:lnTo>
                    <a:pt x="253" y="1319"/>
                  </a:lnTo>
                  <a:lnTo>
                    <a:pt x="272" y="1106"/>
                  </a:lnTo>
                  <a:lnTo>
                    <a:pt x="330" y="912"/>
                  </a:lnTo>
                  <a:lnTo>
                    <a:pt x="427" y="718"/>
                  </a:lnTo>
                  <a:lnTo>
                    <a:pt x="563" y="563"/>
                  </a:lnTo>
                  <a:lnTo>
                    <a:pt x="718" y="427"/>
                  </a:lnTo>
                  <a:lnTo>
                    <a:pt x="912" y="330"/>
                  </a:lnTo>
                  <a:lnTo>
                    <a:pt x="1106" y="272"/>
                  </a:lnTo>
                  <a:lnTo>
                    <a:pt x="1319" y="253"/>
                  </a:lnTo>
                  <a:close/>
                  <a:moveTo>
                    <a:pt x="1319" y="1"/>
                  </a:moveTo>
                  <a:lnTo>
                    <a:pt x="1183" y="20"/>
                  </a:lnTo>
                  <a:lnTo>
                    <a:pt x="1067" y="40"/>
                  </a:lnTo>
                  <a:lnTo>
                    <a:pt x="931" y="78"/>
                  </a:lnTo>
                  <a:lnTo>
                    <a:pt x="815" y="117"/>
                  </a:lnTo>
                  <a:lnTo>
                    <a:pt x="698" y="175"/>
                  </a:lnTo>
                  <a:lnTo>
                    <a:pt x="582" y="233"/>
                  </a:lnTo>
                  <a:lnTo>
                    <a:pt x="485" y="311"/>
                  </a:lnTo>
                  <a:lnTo>
                    <a:pt x="388" y="389"/>
                  </a:lnTo>
                  <a:lnTo>
                    <a:pt x="311" y="485"/>
                  </a:lnTo>
                  <a:lnTo>
                    <a:pt x="233" y="582"/>
                  </a:lnTo>
                  <a:lnTo>
                    <a:pt x="175" y="699"/>
                  </a:lnTo>
                  <a:lnTo>
                    <a:pt x="117" y="815"/>
                  </a:lnTo>
                  <a:lnTo>
                    <a:pt x="59" y="931"/>
                  </a:lnTo>
                  <a:lnTo>
                    <a:pt x="39" y="1067"/>
                  </a:lnTo>
                  <a:lnTo>
                    <a:pt x="20" y="1203"/>
                  </a:lnTo>
                  <a:lnTo>
                    <a:pt x="1" y="1319"/>
                  </a:lnTo>
                  <a:lnTo>
                    <a:pt x="20" y="1455"/>
                  </a:lnTo>
                  <a:lnTo>
                    <a:pt x="39" y="1590"/>
                  </a:lnTo>
                  <a:lnTo>
                    <a:pt x="59" y="1726"/>
                  </a:lnTo>
                  <a:lnTo>
                    <a:pt x="117" y="1842"/>
                  </a:lnTo>
                  <a:lnTo>
                    <a:pt x="175" y="1959"/>
                  </a:lnTo>
                  <a:lnTo>
                    <a:pt x="233" y="2056"/>
                  </a:lnTo>
                  <a:lnTo>
                    <a:pt x="311" y="2172"/>
                  </a:lnTo>
                  <a:lnTo>
                    <a:pt x="388" y="2269"/>
                  </a:lnTo>
                  <a:lnTo>
                    <a:pt x="485" y="2346"/>
                  </a:lnTo>
                  <a:lnTo>
                    <a:pt x="582" y="2424"/>
                  </a:lnTo>
                  <a:lnTo>
                    <a:pt x="698" y="2482"/>
                  </a:lnTo>
                  <a:lnTo>
                    <a:pt x="815" y="2540"/>
                  </a:lnTo>
                  <a:lnTo>
                    <a:pt x="931" y="2579"/>
                  </a:lnTo>
                  <a:lnTo>
                    <a:pt x="1067" y="2618"/>
                  </a:lnTo>
                  <a:lnTo>
                    <a:pt x="1183" y="2637"/>
                  </a:lnTo>
                  <a:lnTo>
                    <a:pt x="1454" y="2637"/>
                  </a:lnTo>
                  <a:lnTo>
                    <a:pt x="1590" y="2618"/>
                  </a:lnTo>
                  <a:lnTo>
                    <a:pt x="1726" y="2579"/>
                  </a:lnTo>
                  <a:lnTo>
                    <a:pt x="1842" y="2540"/>
                  </a:lnTo>
                  <a:lnTo>
                    <a:pt x="1958" y="2482"/>
                  </a:lnTo>
                  <a:lnTo>
                    <a:pt x="2055" y="2424"/>
                  </a:lnTo>
                  <a:lnTo>
                    <a:pt x="2172" y="2346"/>
                  </a:lnTo>
                  <a:lnTo>
                    <a:pt x="2249" y="2269"/>
                  </a:lnTo>
                  <a:lnTo>
                    <a:pt x="2346" y="2172"/>
                  </a:lnTo>
                  <a:lnTo>
                    <a:pt x="2424" y="2056"/>
                  </a:lnTo>
                  <a:lnTo>
                    <a:pt x="2482" y="1959"/>
                  </a:lnTo>
                  <a:lnTo>
                    <a:pt x="2540" y="1842"/>
                  </a:lnTo>
                  <a:lnTo>
                    <a:pt x="2579" y="1726"/>
                  </a:lnTo>
                  <a:lnTo>
                    <a:pt x="2618" y="1590"/>
                  </a:lnTo>
                  <a:lnTo>
                    <a:pt x="2637" y="1455"/>
                  </a:lnTo>
                  <a:lnTo>
                    <a:pt x="2637" y="1319"/>
                  </a:lnTo>
                  <a:lnTo>
                    <a:pt x="2637" y="1203"/>
                  </a:lnTo>
                  <a:lnTo>
                    <a:pt x="2618" y="1067"/>
                  </a:lnTo>
                  <a:lnTo>
                    <a:pt x="2579" y="931"/>
                  </a:lnTo>
                  <a:lnTo>
                    <a:pt x="2540" y="815"/>
                  </a:lnTo>
                  <a:lnTo>
                    <a:pt x="2482" y="699"/>
                  </a:lnTo>
                  <a:lnTo>
                    <a:pt x="2424" y="582"/>
                  </a:lnTo>
                  <a:lnTo>
                    <a:pt x="2346" y="485"/>
                  </a:lnTo>
                  <a:lnTo>
                    <a:pt x="2249" y="389"/>
                  </a:lnTo>
                  <a:lnTo>
                    <a:pt x="2172" y="311"/>
                  </a:lnTo>
                  <a:lnTo>
                    <a:pt x="2055" y="233"/>
                  </a:lnTo>
                  <a:lnTo>
                    <a:pt x="1958" y="175"/>
                  </a:lnTo>
                  <a:lnTo>
                    <a:pt x="1842" y="117"/>
                  </a:lnTo>
                  <a:lnTo>
                    <a:pt x="1726" y="78"/>
                  </a:lnTo>
                  <a:lnTo>
                    <a:pt x="1590" y="40"/>
                  </a:lnTo>
                  <a:lnTo>
                    <a:pt x="1454" y="20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8"/>
            <p:cNvSpPr/>
            <p:nvPr/>
          </p:nvSpPr>
          <p:spPr>
            <a:xfrm>
              <a:off x="3245400" y="1942243"/>
              <a:ext cx="24275" cy="43150"/>
            </a:xfrm>
            <a:custGeom>
              <a:avLst/>
              <a:gdLst/>
              <a:ahLst/>
              <a:cxnLst/>
              <a:rect l="l" t="t" r="r" b="b"/>
              <a:pathLst>
                <a:path w="971" h="1726" extrusionOk="0">
                  <a:moveTo>
                    <a:pt x="466" y="291"/>
                  </a:moveTo>
                  <a:lnTo>
                    <a:pt x="466" y="679"/>
                  </a:lnTo>
                  <a:lnTo>
                    <a:pt x="388" y="659"/>
                  </a:lnTo>
                  <a:lnTo>
                    <a:pt x="311" y="601"/>
                  </a:lnTo>
                  <a:lnTo>
                    <a:pt x="272" y="562"/>
                  </a:lnTo>
                  <a:lnTo>
                    <a:pt x="253" y="485"/>
                  </a:lnTo>
                  <a:lnTo>
                    <a:pt x="272" y="407"/>
                  </a:lnTo>
                  <a:lnTo>
                    <a:pt x="311" y="349"/>
                  </a:lnTo>
                  <a:lnTo>
                    <a:pt x="388" y="310"/>
                  </a:lnTo>
                  <a:lnTo>
                    <a:pt x="466" y="291"/>
                  </a:lnTo>
                  <a:close/>
                  <a:moveTo>
                    <a:pt x="563" y="969"/>
                  </a:moveTo>
                  <a:lnTo>
                    <a:pt x="640" y="989"/>
                  </a:lnTo>
                  <a:lnTo>
                    <a:pt x="699" y="1047"/>
                  </a:lnTo>
                  <a:lnTo>
                    <a:pt x="737" y="1105"/>
                  </a:lnTo>
                  <a:lnTo>
                    <a:pt x="757" y="1202"/>
                  </a:lnTo>
                  <a:lnTo>
                    <a:pt x="737" y="1279"/>
                  </a:lnTo>
                  <a:lnTo>
                    <a:pt x="699" y="1338"/>
                  </a:lnTo>
                  <a:lnTo>
                    <a:pt x="640" y="1376"/>
                  </a:lnTo>
                  <a:lnTo>
                    <a:pt x="563" y="1415"/>
                  </a:lnTo>
                  <a:lnTo>
                    <a:pt x="563" y="969"/>
                  </a:lnTo>
                  <a:close/>
                  <a:moveTo>
                    <a:pt x="466" y="0"/>
                  </a:moveTo>
                  <a:lnTo>
                    <a:pt x="447" y="39"/>
                  </a:lnTo>
                  <a:lnTo>
                    <a:pt x="447" y="97"/>
                  </a:lnTo>
                  <a:lnTo>
                    <a:pt x="311" y="136"/>
                  </a:lnTo>
                  <a:lnTo>
                    <a:pt x="233" y="175"/>
                  </a:lnTo>
                  <a:lnTo>
                    <a:pt x="175" y="213"/>
                  </a:lnTo>
                  <a:lnTo>
                    <a:pt x="117" y="252"/>
                  </a:lnTo>
                  <a:lnTo>
                    <a:pt x="78" y="330"/>
                  </a:lnTo>
                  <a:lnTo>
                    <a:pt x="59" y="407"/>
                  </a:lnTo>
                  <a:lnTo>
                    <a:pt x="40" y="504"/>
                  </a:lnTo>
                  <a:lnTo>
                    <a:pt x="59" y="582"/>
                  </a:lnTo>
                  <a:lnTo>
                    <a:pt x="78" y="659"/>
                  </a:lnTo>
                  <a:lnTo>
                    <a:pt x="117" y="737"/>
                  </a:lnTo>
                  <a:lnTo>
                    <a:pt x="175" y="775"/>
                  </a:lnTo>
                  <a:lnTo>
                    <a:pt x="311" y="853"/>
                  </a:lnTo>
                  <a:lnTo>
                    <a:pt x="447" y="911"/>
                  </a:lnTo>
                  <a:lnTo>
                    <a:pt x="447" y="1415"/>
                  </a:lnTo>
                  <a:lnTo>
                    <a:pt x="369" y="1396"/>
                  </a:lnTo>
                  <a:lnTo>
                    <a:pt x="311" y="1376"/>
                  </a:lnTo>
                  <a:lnTo>
                    <a:pt x="214" y="1318"/>
                  </a:lnTo>
                  <a:lnTo>
                    <a:pt x="156" y="1279"/>
                  </a:lnTo>
                  <a:lnTo>
                    <a:pt x="98" y="1241"/>
                  </a:lnTo>
                  <a:lnTo>
                    <a:pt x="59" y="1260"/>
                  </a:lnTo>
                  <a:lnTo>
                    <a:pt x="40" y="1279"/>
                  </a:lnTo>
                  <a:lnTo>
                    <a:pt x="20" y="1318"/>
                  </a:lnTo>
                  <a:lnTo>
                    <a:pt x="1" y="1376"/>
                  </a:lnTo>
                  <a:lnTo>
                    <a:pt x="20" y="1415"/>
                  </a:lnTo>
                  <a:lnTo>
                    <a:pt x="40" y="1454"/>
                  </a:lnTo>
                  <a:lnTo>
                    <a:pt x="136" y="1531"/>
                  </a:lnTo>
                  <a:lnTo>
                    <a:pt x="272" y="1590"/>
                  </a:lnTo>
                  <a:lnTo>
                    <a:pt x="350" y="1609"/>
                  </a:lnTo>
                  <a:lnTo>
                    <a:pt x="447" y="1609"/>
                  </a:lnTo>
                  <a:lnTo>
                    <a:pt x="447" y="1687"/>
                  </a:lnTo>
                  <a:lnTo>
                    <a:pt x="466" y="1725"/>
                  </a:lnTo>
                  <a:lnTo>
                    <a:pt x="563" y="1725"/>
                  </a:lnTo>
                  <a:lnTo>
                    <a:pt x="582" y="1687"/>
                  </a:lnTo>
                  <a:lnTo>
                    <a:pt x="582" y="1609"/>
                  </a:lnTo>
                  <a:lnTo>
                    <a:pt x="660" y="1590"/>
                  </a:lnTo>
                  <a:lnTo>
                    <a:pt x="737" y="1570"/>
                  </a:lnTo>
                  <a:lnTo>
                    <a:pt x="796" y="1531"/>
                  </a:lnTo>
                  <a:lnTo>
                    <a:pt x="854" y="1473"/>
                  </a:lnTo>
                  <a:lnTo>
                    <a:pt x="892" y="1415"/>
                  </a:lnTo>
                  <a:lnTo>
                    <a:pt x="931" y="1357"/>
                  </a:lnTo>
                  <a:lnTo>
                    <a:pt x="951" y="1260"/>
                  </a:lnTo>
                  <a:lnTo>
                    <a:pt x="970" y="1183"/>
                  </a:lnTo>
                  <a:lnTo>
                    <a:pt x="951" y="1066"/>
                  </a:lnTo>
                  <a:lnTo>
                    <a:pt x="931" y="989"/>
                  </a:lnTo>
                  <a:lnTo>
                    <a:pt x="892" y="931"/>
                  </a:lnTo>
                  <a:lnTo>
                    <a:pt x="834" y="872"/>
                  </a:lnTo>
                  <a:lnTo>
                    <a:pt x="718" y="775"/>
                  </a:lnTo>
                  <a:lnTo>
                    <a:pt x="582" y="717"/>
                  </a:lnTo>
                  <a:lnTo>
                    <a:pt x="582" y="291"/>
                  </a:lnTo>
                  <a:lnTo>
                    <a:pt x="679" y="310"/>
                  </a:lnTo>
                  <a:lnTo>
                    <a:pt x="737" y="330"/>
                  </a:lnTo>
                  <a:lnTo>
                    <a:pt x="796" y="368"/>
                  </a:lnTo>
                  <a:lnTo>
                    <a:pt x="834" y="368"/>
                  </a:lnTo>
                  <a:lnTo>
                    <a:pt x="873" y="349"/>
                  </a:lnTo>
                  <a:lnTo>
                    <a:pt x="892" y="330"/>
                  </a:lnTo>
                  <a:lnTo>
                    <a:pt x="931" y="252"/>
                  </a:lnTo>
                  <a:lnTo>
                    <a:pt x="912" y="213"/>
                  </a:lnTo>
                  <a:lnTo>
                    <a:pt x="892" y="175"/>
                  </a:lnTo>
                  <a:lnTo>
                    <a:pt x="796" y="136"/>
                  </a:lnTo>
                  <a:lnTo>
                    <a:pt x="699" y="116"/>
                  </a:lnTo>
                  <a:lnTo>
                    <a:pt x="582" y="97"/>
                  </a:lnTo>
                  <a:lnTo>
                    <a:pt x="582" y="39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FC53D0-0261-6A2B-8A81-BF2C20E25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48" y="1055262"/>
            <a:ext cx="7756296" cy="35487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49"/>
          <p:cNvSpPr txBox="1">
            <a:spLocks noGrp="1"/>
          </p:cNvSpPr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References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86" name="Google Shape;2486;p49"/>
          <p:cNvSpPr txBox="1"/>
          <p:nvPr/>
        </p:nvSpPr>
        <p:spPr>
          <a:xfrm>
            <a:off x="3857042" y="1507440"/>
            <a:ext cx="4419600" cy="124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Zangari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M. (n.d.). Customer bank churn prediction. Kaggle.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https://www.kaggle.com/code/murilozangari/customer-bank-churn-prediction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93" name="Google Shape;2493;p49"/>
          <p:cNvGrpSpPr/>
          <p:nvPr/>
        </p:nvGrpSpPr>
        <p:grpSpPr>
          <a:xfrm>
            <a:off x="456330" y="1439609"/>
            <a:ext cx="2727512" cy="2797492"/>
            <a:chOff x="457197" y="1391984"/>
            <a:chExt cx="2727512" cy="2797492"/>
          </a:xfrm>
        </p:grpSpPr>
        <p:sp>
          <p:nvSpPr>
            <p:cNvPr id="2494" name="Google Shape;2494;p49"/>
            <p:cNvSpPr/>
            <p:nvPr/>
          </p:nvSpPr>
          <p:spPr>
            <a:xfrm>
              <a:off x="1485000" y="2244622"/>
              <a:ext cx="1699709" cy="1241190"/>
            </a:xfrm>
            <a:custGeom>
              <a:avLst/>
              <a:gdLst/>
              <a:ahLst/>
              <a:cxnLst/>
              <a:rect l="l" t="t" r="r" b="b"/>
              <a:pathLst>
                <a:path w="127319" h="92973" extrusionOk="0">
                  <a:moveTo>
                    <a:pt x="106994" y="0"/>
                  </a:moveTo>
                  <a:lnTo>
                    <a:pt x="0" y="43319"/>
                  </a:lnTo>
                  <a:lnTo>
                    <a:pt x="20293" y="92973"/>
                  </a:lnTo>
                  <a:lnTo>
                    <a:pt x="127319" y="49654"/>
                  </a:lnTo>
                  <a:lnTo>
                    <a:pt x="1069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9"/>
            <p:cNvSpPr/>
            <p:nvPr/>
          </p:nvSpPr>
          <p:spPr>
            <a:xfrm>
              <a:off x="1485000" y="2244622"/>
              <a:ext cx="1699709" cy="1241190"/>
            </a:xfrm>
            <a:custGeom>
              <a:avLst/>
              <a:gdLst/>
              <a:ahLst/>
              <a:cxnLst/>
              <a:rect l="l" t="t" r="r" b="b"/>
              <a:pathLst>
                <a:path w="127319" h="92973" fill="none" extrusionOk="0">
                  <a:moveTo>
                    <a:pt x="127319" y="49654"/>
                  </a:moveTo>
                  <a:lnTo>
                    <a:pt x="20293" y="92973"/>
                  </a:lnTo>
                  <a:lnTo>
                    <a:pt x="0" y="43319"/>
                  </a:lnTo>
                  <a:lnTo>
                    <a:pt x="106994" y="0"/>
                  </a:lnTo>
                  <a:lnTo>
                    <a:pt x="127319" y="49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9"/>
            <p:cNvSpPr/>
            <p:nvPr/>
          </p:nvSpPr>
          <p:spPr>
            <a:xfrm>
              <a:off x="1628820" y="2393167"/>
              <a:ext cx="1412070" cy="944099"/>
            </a:xfrm>
            <a:custGeom>
              <a:avLst/>
              <a:gdLst/>
              <a:ahLst/>
              <a:cxnLst/>
              <a:rect l="l" t="t" r="r" b="b"/>
              <a:pathLst>
                <a:path w="105773" h="70719" extrusionOk="0">
                  <a:moveTo>
                    <a:pt x="84387" y="0"/>
                  </a:moveTo>
                  <a:lnTo>
                    <a:pt x="69497" y="6014"/>
                  </a:lnTo>
                  <a:lnTo>
                    <a:pt x="20390" y="25921"/>
                  </a:lnTo>
                  <a:lnTo>
                    <a:pt x="5532" y="31935"/>
                  </a:lnTo>
                  <a:lnTo>
                    <a:pt x="5693" y="32417"/>
                  </a:lnTo>
                  <a:lnTo>
                    <a:pt x="5854" y="32899"/>
                  </a:lnTo>
                  <a:lnTo>
                    <a:pt x="5982" y="33382"/>
                  </a:lnTo>
                  <a:lnTo>
                    <a:pt x="6079" y="33864"/>
                  </a:lnTo>
                  <a:lnTo>
                    <a:pt x="6143" y="34347"/>
                  </a:lnTo>
                  <a:lnTo>
                    <a:pt x="6175" y="34829"/>
                  </a:lnTo>
                  <a:lnTo>
                    <a:pt x="6207" y="35311"/>
                  </a:lnTo>
                  <a:lnTo>
                    <a:pt x="6207" y="35794"/>
                  </a:lnTo>
                  <a:lnTo>
                    <a:pt x="6207" y="36276"/>
                  </a:lnTo>
                  <a:lnTo>
                    <a:pt x="6143" y="36726"/>
                  </a:lnTo>
                  <a:lnTo>
                    <a:pt x="6079" y="37209"/>
                  </a:lnTo>
                  <a:lnTo>
                    <a:pt x="5982" y="37691"/>
                  </a:lnTo>
                  <a:lnTo>
                    <a:pt x="5886" y="38141"/>
                  </a:lnTo>
                  <a:lnTo>
                    <a:pt x="5757" y="38592"/>
                  </a:lnTo>
                  <a:lnTo>
                    <a:pt x="5596" y="39042"/>
                  </a:lnTo>
                  <a:lnTo>
                    <a:pt x="5403" y="39492"/>
                  </a:lnTo>
                  <a:lnTo>
                    <a:pt x="5211" y="39910"/>
                  </a:lnTo>
                  <a:lnTo>
                    <a:pt x="5018" y="40328"/>
                  </a:lnTo>
                  <a:lnTo>
                    <a:pt x="4760" y="40746"/>
                  </a:lnTo>
                  <a:lnTo>
                    <a:pt x="4503" y="41132"/>
                  </a:lnTo>
                  <a:lnTo>
                    <a:pt x="4246" y="41518"/>
                  </a:lnTo>
                  <a:lnTo>
                    <a:pt x="3924" y="41904"/>
                  </a:lnTo>
                  <a:lnTo>
                    <a:pt x="3635" y="42258"/>
                  </a:lnTo>
                  <a:lnTo>
                    <a:pt x="3281" y="42612"/>
                  </a:lnTo>
                  <a:lnTo>
                    <a:pt x="2927" y="42933"/>
                  </a:lnTo>
                  <a:lnTo>
                    <a:pt x="2573" y="43255"/>
                  </a:lnTo>
                  <a:lnTo>
                    <a:pt x="2188" y="43544"/>
                  </a:lnTo>
                  <a:lnTo>
                    <a:pt x="1769" y="43834"/>
                  </a:lnTo>
                  <a:lnTo>
                    <a:pt x="1351" y="44091"/>
                  </a:lnTo>
                  <a:lnTo>
                    <a:pt x="933" y="44348"/>
                  </a:lnTo>
                  <a:lnTo>
                    <a:pt x="483" y="44573"/>
                  </a:lnTo>
                  <a:lnTo>
                    <a:pt x="1" y="44766"/>
                  </a:lnTo>
                  <a:lnTo>
                    <a:pt x="8459" y="65445"/>
                  </a:lnTo>
                  <a:lnTo>
                    <a:pt x="8941" y="65252"/>
                  </a:lnTo>
                  <a:lnTo>
                    <a:pt x="9423" y="65123"/>
                  </a:lnTo>
                  <a:lnTo>
                    <a:pt x="9906" y="64994"/>
                  </a:lnTo>
                  <a:lnTo>
                    <a:pt x="10388" y="64866"/>
                  </a:lnTo>
                  <a:lnTo>
                    <a:pt x="10871" y="64801"/>
                  </a:lnTo>
                  <a:lnTo>
                    <a:pt x="11353" y="64737"/>
                  </a:lnTo>
                  <a:lnTo>
                    <a:pt x="11835" y="64705"/>
                  </a:lnTo>
                  <a:lnTo>
                    <a:pt x="12318" y="64705"/>
                  </a:lnTo>
                  <a:lnTo>
                    <a:pt x="12800" y="64737"/>
                  </a:lnTo>
                  <a:lnTo>
                    <a:pt x="13250" y="64769"/>
                  </a:lnTo>
                  <a:lnTo>
                    <a:pt x="13733" y="64834"/>
                  </a:lnTo>
                  <a:lnTo>
                    <a:pt x="14215" y="64898"/>
                  </a:lnTo>
                  <a:lnTo>
                    <a:pt x="14665" y="65027"/>
                  </a:lnTo>
                  <a:lnTo>
                    <a:pt x="15116" y="65155"/>
                  </a:lnTo>
                  <a:lnTo>
                    <a:pt x="15566" y="65284"/>
                  </a:lnTo>
                  <a:lnTo>
                    <a:pt x="16016" y="65445"/>
                  </a:lnTo>
                  <a:lnTo>
                    <a:pt x="16434" y="65638"/>
                  </a:lnTo>
                  <a:lnTo>
                    <a:pt x="16852" y="65863"/>
                  </a:lnTo>
                  <a:lnTo>
                    <a:pt x="17270" y="66088"/>
                  </a:lnTo>
                  <a:lnTo>
                    <a:pt x="17688" y="66345"/>
                  </a:lnTo>
                  <a:lnTo>
                    <a:pt x="18074" y="66602"/>
                  </a:lnTo>
                  <a:lnTo>
                    <a:pt x="18460" y="66892"/>
                  </a:lnTo>
                  <a:lnTo>
                    <a:pt x="18814" y="67181"/>
                  </a:lnTo>
                  <a:lnTo>
                    <a:pt x="19168" y="67535"/>
                  </a:lnTo>
                  <a:lnTo>
                    <a:pt x="19489" y="67857"/>
                  </a:lnTo>
                  <a:lnTo>
                    <a:pt x="19811" y="68210"/>
                  </a:lnTo>
                  <a:lnTo>
                    <a:pt x="20132" y="68596"/>
                  </a:lnTo>
                  <a:lnTo>
                    <a:pt x="20422" y="68982"/>
                  </a:lnTo>
                  <a:lnTo>
                    <a:pt x="20679" y="69400"/>
                  </a:lnTo>
                  <a:lnTo>
                    <a:pt x="20936" y="69818"/>
                  </a:lnTo>
                  <a:lnTo>
                    <a:pt x="21162" y="70269"/>
                  </a:lnTo>
                  <a:lnTo>
                    <a:pt x="21387" y="70719"/>
                  </a:lnTo>
                  <a:lnTo>
                    <a:pt x="36244" y="64705"/>
                  </a:lnTo>
                  <a:lnTo>
                    <a:pt x="85351" y="44798"/>
                  </a:lnTo>
                  <a:lnTo>
                    <a:pt x="100241" y="38785"/>
                  </a:lnTo>
                  <a:lnTo>
                    <a:pt x="100080" y="38302"/>
                  </a:lnTo>
                  <a:lnTo>
                    <a:pt x="99920" y="37820"/>
                  </a:lnTo>
                  <a:lnTo>
                    <a:pt x="99791" y="37370"/>
                  </a:lnTo>
                  <a:lnTo>
                    <a:pt x="99695" y="36887"/>
                  </a:lnTo>
                  <a:lnTo>
                    <a:pt x="99630" y="36405"/>
                  </a:lnTo>
                  <a:lnTo>
                    <a:pt x="99598" y="35922"/>
                  </a:lnTo>
                  <a:lnTo>
                    <a:pt x="99566" y="35440"/>
                  </a:lnTo>
                  <a:lnTo>
                    <a:pt x="99566" y="34958"/>
                  </a:lnTo>
                  <a:lnTo>
                    <a:pt x="99598" y="34475"/>
                  </a:lnTo>
                  <a:lnTo>
                    <a:pt x="99630" y="34025"/>
                  </a:lnTo>
                  <a:lnTo>
                    <a:pt x="99727" y="33543"/>
                  </a:lnTo>
                  <a:lnTo>
                    <a:pt x="99791" y="33092"/>
                  </a:lnTo>
                  <a:lnTo>
                    <a:pt x="99920" y="32610"/>
                  </a:lnTo>
                  <a:lnTo>
                    <a:pt x="100048" y="32160"/>
                  </a:lnTo>
                  <a:lnTo>
                    <a:pt x="100209" y="31710"/>
                  </a:lnTo>
                  <a:lnTo>
                    <a:pt x="100370" y="31291"/>
                  </a:lnTo>
                  <a:lnTo>
                    <a:pt x="100595" y="30873"/>
                  </a:lnTo>
                  <a:lnTo>
                    <a:pt x="100788" y="30455"/>
                  </a:lnTo>
                  <a:lnTo>
                    <a:pt x="101045" y="30037"/>
                  </a:lnTo>
                  <a:lnTo>
                    <a:pt x="101303" y="29651"/>
                  </a:lnTo>
                  <a:lnTo>
                    <a:pt x="101560" y="29265"/>
                  </a:lnTo>
                  <a:lnTo>
                    <a:pt x="101849" y="28880"/>
                  </a:lnTo>
                  <a:lnTo>
                    <a:pt x="102171" y="28526"/>
                  </a:lnTo>
                  <a:lnTo>
                    <a:pt x="102525" y="28172"/>
                  </a:lnTo>
                  <a:lnTo>
                    <a:pt x="102846" y="27850"/>
                  </a:lnTo>
                  <a:lnTo>
                    <a:pt x="103232" y="27529"/>
                  </a:lnTo>
                  <a:lnTo>
                    <a:pt x="103618" y="27239"/>
                  </a:lnTo>
                  <a:lnTo>
                    <a:pt x="104004" y="26950"/>
                  </a:lnTo>
                  <a:lnTo>
                    <a:pt x="104422" y="26693"/>
                  </a:lnTo>
                  <a:lnTo>
                    <a:pt x="104872" y="26468"/>
                  </a:lnTo>
                  <a:lnTo>
                    <a:pt x="105322" y="26242"/>
                  </a:lnTo>
                  <a:lnTo>
                    <a:pt x="105773" y="26017"/>
                  </a:lnTo>
                  <a:lnTo>
                    <a:pt x="97315" y="5371"/>
                  </a:lnTo>
                  <a:lnTo>
                    <a:pt x="96832" y="5532"/>
                  </a:lnTo>
                  <a:lnTo>
                    <a:pt x="96382" y="5693"/>
                  </a:lnTo>
                  <a:lnTo>
                    <a:pt x="95900" y="5821"/>
                  </a:lnTo>
                  <a:lnTo>
                    <a:pt x="95385" y="5918"/>
                  </a:lnTo>
                  <a:lnTo>
                    <a:pt x="94903" y="6014"/>
                  </a:lnTo>
                  <a:lnTo>
                    <a:pt x="94420" y="6046"/>
                  </a:lnTo>
                  <a:lnTo>
                    <a:pt x="93938" y="6079"/>
                  </a:lnTo>
                  <a:lnTo>
                    <a:pt x="93456" y="6111"/>
                  </a:lnTo>
                  <a:lnTo>
                    <a:pt x="92973" y="6079"/>
                  </a:lnTo>
                  <a:lnTo>
                    <a:pt x="92491" y="6046"/>
                  </a:lnTo>
                  <a:lnTo>
                    <a:pt x="92041" y="5982"/>
                  </a:lnTo>
                  <a:lnTo>
                    <a:pt x="91558" y="5886"/>
                  </a:lnTo>
                  <a:lnTo>
                    <a:pt x="91076" y="5789"/>
                  </a:lnTo>
                  <a:lnTo>
                    <a:pt x="90626" y="5661"/>
                  </a:lnTo>
                  <a:lnTo>
                    <a:pt x="90175" y="5500"/>
                  </a:lnTo>
                  <a:lnTo>
                    <a:pt x="89725" y="5339"/>
                  </a:lnTo>
                  <a:lnTo>
                    <a:pt x="89307" y="5146"/>
                  </a:lnTo>
                  <a:lnTo>
                    <a:pt x="88889" y="4921"/>
                  </a:lnTo>
                  <a:lnTo>
                    <a:pt x="88471" y="4696"/>
                  </a:lnTo>
                  <a:lnTo>
                    <a:pt x="88053" y="4438"/>
                  </a:lnTo>
                  <a:lnTo>
                    <a:pt x="87667" y="4181"/>
                  </a:lnTo>
                  <a:lnTo>
                    <a:pt x="87281" y="3892"/>
                  </a:lnTo>
                  <a:lnTo>
                    <a:pt x="86927" y="3570"/>
                  </a:lnTo>
                  <a:lnTo>
                    <a:pt x="86574" y="3249"/>
                  </a:lnTo>
                  <a:lnTo>
                    <a:pt x="86252" y="2895"/>
                  </a:lnTo>
                  <a:lnTo>
                    <a:pt x="85930" y="2541"/>
                  </a:lnTo>
                  <a:lnTo>
                    <a:pt x="85609" y="2155"/>
                  </a:lnTo>
                  <a:lnTo>
                    <a:pt x="85319" y="1769"/>
                  </a:lnTo>
                  <a:lnTo>
                    <a:pt x="85062" y="1351"/>
                  </a:lnTo>
                  <a:lnTo>
                    <a:pt x="84805" y="901"/>
                  </a:lnTo>
                  <a:lnTo>
                    <a:pt x="84580" y="451"/>
                  </a:lnTo>
                  <a:lnTo>
                    <a:pt x="843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9"/>
            <p:cNvSpPr/>
            <p:nvPr/>
          </p:nvSpPr>
          <p:spPr>
            <a:xfrm>
              <a:off x="1628820" y="2393167"/>
              <a:ext cx="1412070" cy="944099"/>
            </a:xfrm>
            <a:custGeom>
              <a:avLst/>
              <a:gdLst/>
              <a:ahLst/>
              <a:cxnLst/>
              <a:rect l="l" t="t" r="r" b="b"/>
              <a:pathLst>
                <a:path w="105773" h="70719" fill="none" extrusionOk="0">
                  <a:moveTo>
                    <a:pt x="84387" y="0"/>
                  </a:moveTo>
                  <a:lnTo>
                    <a:pt x="69497" y="6014"/>
                  </a:lnTo>
                  <a:lnTo>
                    <a:pt x="20390" y="25921"/>
                  </a:lnTo>
                  <a:lnTo>
                    <a:pt x="5532" y="31935"/>
                  </a:lnTo>
                  <a:lnTo>
                    <a:pt x="5532" y="31935"/>
                  </a:lnTo>
                  <a:lnTo>
                    <a:pt x="5693" y="32417"/>
                  </a:lnTo>
                  <a:lnTo>
                    <a:pt x="5854" y="32899"/>
                  </a:lnTo>
                  <a:lnTo>
                    <a:pt x="5982" y="33382"/>
                  </a:lnTo>
                  <a:lnTo>
                    <a:pt x="6079" y="33864"/>
                  </a:lnTo>
                  <a:lnTo>
                    <a:pt x="6143" y="34347"/>
                  </a:lnTo>
                  <a:lnTo>
                    <a:pt x="6175" y="34829"/>
                  </a:lnTo>
                  <a:lnTo>
                    <a:pt x="6207" y="35311"/>
                  </a:lnTo>
                  <a:lnTo>
                    <a:pt x="6207" y="35794"/>
                  </a:lnTo>
                  <a:lnTo>
                    <a:pt x="6207" y="36276"/>
                  </a:lnTo>
                  <a:lnTo>
                    <a:pt x="6143" y="36726"/>
                  </a:lnTo>
                  <a:lnTo>
                    <a:pt x="6079" y="37209"/>
                  </a:lnTo>
                  <a:lnTo>
                    <a:pt x="5982" y="37691"/>
                  </a:lnTo>
                  <a:lnTo>
                    <a:pt x="5886" y="38141"/>
                  </a:lnTo>
                  <a:lnTo>
                    <a:pt x="5757" y="38592"/>
                  </a:lnTo>
                  <a:lnTo>
                    <a:pt x="5596" y="39042"/>
                  </a:lnTo>
                  <a:lnTo>
                    <a:pt x="5403" y="39492"/>
                  </a:lnTo>
                  <a:lnTo>
                    <a:pt x="5211" y="39910"/>
                  </a:lnTo>
                  <a:lnTo>
                    <a:pt x="5018" y="40328"/>
                  </a:lnTo>
                  <a:lnTo>
                    <a:pt x="4760" y="40746"/>
                  </a:lnTo>
                  <a:lnTo>
                    <a:pt x="4503" y="41132"/>
                  </a:lnTo>
                  <a:lnTo>
                    <a:pt x="4246" y="41518"/>
                  </a:lnTo>
                  <a:lnTo>
                    <a:pt x="3924" y="41904"/>
                  </a:lnTo>
                  <a:lnTo>
                    <a:pt x="3635" y="42258"/>
                  </a:lnTo>
                  <a:lnTo>
                    <a:pt x="3281" y="42612"/>
                  </a:lnTo>
                  <a:lnTo>
                    <a:pt x="2927" y="42933"/>
                  </a:lnTo>
                  <a:lnTo>
                    <a:pt x="2573" y="43255"/>
                  </a:lnTo>
                  <a:lnTo>
                    <a:pt x="2188" y="43544"/>
                  </a:lnTo>
                  <a:lnTo>
                    <a:pt x="1769" y="43834"/>
                  </a:lnTo>
                  <a:lnTo>
                    <a:pt x="1351" y="44091"/>
                  </a:lnTo>
                  <a:lnTo>
                    <a:pt x="933" y="44348"/>
                  </a:lnTo>
                  <a:lnTo>
                    <a:pt x="483" y="44573"/>
                  </a:lnTo>
                  <a:lnTo>
                    <a:pt x="1" y="44766"/>
                  </a:lnTo>
                  <a:lnTo>
                    <a:pt x="8459" y="65445"/>
                  </a:lnTo>
                  <a:lnTo>
                    <a:pt x="8459" y="65445"/>
                  </a:lnTo>
                  <a:lnTo>
                    <a:pt x="8941" y="65252"/>
                  </a:lnTo>
                  <a:lnTo>
                    <a:pt x="9423" y="65123"/>
                  </a:lnTo>
                  <a:lnTo>
                    <a:pt x="9906" y="64994"/>
                  </a:lnTo>
                  <a:lnTo>
                    <a:pt x="10388" y="64866"/>
                  </a:lnTo>
                  <a:lnTo>
                    <a:pt x="10871" y="64801"/>
                  </a:lnTo>
                  <a:lnTo>
                    <a:pt x="11353" y="64737"/>
                  </a:lnTo>
                  <a:lnTo>
                    <a:pt x="11835" y="64705"/>
                  </a:lnTo>
                  <a:lnTo>
                    <a:pt x="12318" y="64705"/>
                  </a:lnTo>
                  <a:lnTo>
                    <a:pt x="12800" y="64737"/>
                  </a:lnTo>
                  <a:lnTo>
                    <a:pt x="13250" y="64769"/>
                  </a:lnTo>
                  <a:lnTo>
                    <a:pt x="13733" y="64834"/>
                  </a:lnTo>
                  <a:lnTo>
                    <a:pt x="14215" y="64898"/>
                  </a:lnTo>
                  <a:lnTo>
                    <a:pt x="14665" y="65027"/>
                  </a:lnTo>
                  <a:lnTo>
                    <a:pt x="15116" y="65155"/>
                  </a:lnTo>
                  <a:lnTo>
                    <a:pt x="15566" y="65284"/>
                  </a:lnTo>
                  <a:lnTo>
                    <a:pt x="16016" y="65445"/>
                  </a:lnTo>
                  <a:lnTo>
                    <a:pt x="16434" y="65638"/>
                  </a:lnTo>
                  <a:lnTo>
                    <a:pt x="16852" y="65863"/>
                  </a:lnTo>
                  <a:lnTo>
                    <a:pt x="17270" y="66088"/>
                  </a:lnTo>
                  <a:lnTo>
                    <a:pt x="17688" y="66345"/>
                  </a:lnTo>
                  <a:lnTo>
                    <a:pt x="18074" y="66602"/>
                  </a:lnTo>
                  <a:lnTo>
                    <a:pt x="18460" y="66892"/>
                  </a:lnTo>
                  <a:lnTo>
                    <a:pt x="18814" y="67181"/>
                  </a:lnTo>
                  <a:lnTo>
                    <a:pt x="19168" y="67535"/>
                  </a:lnTo>
                  <a:lnTo>
                    <a:pt x="19489" y="67857"/>
                  </a:lnTo>
                  <a:lnTo>
                    <a:pt x="19811" y="68210"/>
                  </a:lnTo>
                  <a:lnTo>
                    <a:pt x="20132" y="68596"/>
                  </a:lnTo>
                  <a:lnTo>
                    <a:pt x="20422" y="68982"/>
                  </a:lnTo>
                  <a:lnTo>
                    <a:pt x="20679" y="69400"/>
                  </a:lnTo>
                  <a:lnTo>
                    <a:pt x="20936" y="69818"/>
                  </a:lnTo>
                  <a:lnTo>
                    <a:pt x="21162" y="70269"/>
                  </a:lnTo>
                  <a:lnTo>
                    <a:pt x="21387" y="70719"/>
                  </a:lnTo>
                  <a:lnTo>
                    <a:pt x="36244" y="64705"/>
                  </a:lnTo>
                  <a:lnTo>
                    <a:pt x="85351" y="44798"/>
                  </a:lnTo>
                  <a:lnTo>
                    <a:pt x="100241" y="38785"/>
                  </a:lnTo>
                  <a:lnTo>
                    <a:pt x="100241" y="38785"/>
                  </a:lnTo>
                  <a:lnTo>
                    <a:pt x="100080" y="38302"/>
                  </a:lnTo>
                  <a:lnTo>
                    <a:pt x="99920" y="37820"/>
                  </a:lnTo>
                  <a:lnTo>
                    <a:pt x="99791" y="37370"/>
                  </a:lnTo>
                  <a:lnTo>
                    <a:pt x="99695" y="36887"/>
                  </a:lnTo>
                  <a:lnTo>
                    <a:pt x="99630" y="36405"/>
                  </a:lnTo>
                  <a:lnTo>
                    <a:pt x="99598" y="35922"/>
                  </a:lnTo>
                  <a:lnTo>
                    <a:pt x="99566" y="35440"/>
                  </a:lnTo>
                  <a:lnTo>
                    <a:pt x="99566" y="34958"/>
                  </a:lnTo>
                  <a:lnTo>
                    <a:pt x="99598" y="34475"/>
                  </a:lnTo>
                  <a:lnTo>
                    <a:pt x="99630" y="34025"/>
                  </a:lnTo>
                  <a:lnTo>
                    <a:pt x="99727" y="33543"/>
                  </a:lnTo>
                  <a:lnTo>
                    <a:pt x="99791" y="33092"/>
                  </a:lnTo>
                  <a:lnTo>
                    <a:pt x="99920" y="32610"/>
                  </a:lnTo>
                  <a:lnTo>
                    <a:pt x="100048" y="32160"/>
                  </a:lnTo>
                  <a:lnTo>
                    <a:pt x="100209" y="31710"/>
                  </a:lnTo>
                  <a:lnTo>
                    <a:pt x="100370" y="31291"/>
                  </a:lnTo>
                  <a:lnTo>
                    <a:pt x="100595" y="30873"/>
                  </a:lnTo>
                  <a:lnTo>
                    <a:pt x="100788" y="30455"/>
                  </a:lnTo>
                  <a:lnTo>
                    <a:pt x="101045" y="30037"/>
                  </a:lnTo>
                  <a:lnTo>
                    <a:pt x="101303" y="29651"/>
                  </a:lnTo>
                  <a:lnTo>
                    <a:pt x="101560" y="29265"/>
                  </a:lnTo>
                  <a:lnTo>
                    <a:pt x="101849" y="28880"/>
                  </a:lnTo>
                  <a:lnTo>
                    <a:pt x="102171" y="28526"/>
                  </a:lnTo>
                  <a:lnTo>
                    <a:pt x="102525" y="28172"/>
                  </a:lnTo>
                  <a:lnTo>
                    <a:pt x="102846" y="27850"/>
                  </a:lnTo>
                  <a:lnTo>
                    <a:pt x="103232" y="27529"/>
                  </a:lnTo>
                  <a:lnTo>
                    <a:pt x="103618" y="27239"/>
                  </a:lnTo>
                  <a:lnTo>
                    <a:pt x="104004" y="26950"/>
                  </a:lnTo>
                  <a:lnTo>
                    <a:pt x="104422" y="26693"/>
                  </a:lnTo>
                  <a:lnTo>
                    <a:pt x="104872" y="26468"/>
                  </a:lnTo>
                  <a:lnTo>
                    <a:pt x="105322" y="26242"/>
                  </a:lnTo>
                  <a:lnTo>
                    <a:pt x="105773" y="26017"/>
                  </a:lnTo>
                  <a:lnTo>
                    <a:pt x="97315" y="5371"/>
                  </a:lnTo>
                  <a:lnTo>
                    <a:pt x="97315" y="5371"/>
                  </a:lnTo>
                  <a:lnTo>
                    <a:pt x="96832" y="5532"/>
                  </a:lnTo>
                  <a:lnTo>
                    <a:pt x="96382" y="5693"/>
                  </a:lnTo>
                  <a:lnTo>
                    <a:pt x="95900" y="5821"/>
                  </a:lnTo>
                  <a:lnTo>
                    <a:pt x="95385" y="5918"/>
                  </a:lnTo>
                  <a:lnTo>
                    <a:pt x="94903" y="6014"/>
                  </a:lnTo>
                  <a:lnTo>
                    <a:pt x="94420" y="6046"/>
                  </a:lnTo>
                  <a:lnTo>
                    <a:pt x="93938" y="6079"/>
                  </a:lnTo>
                  <a:lnTo>
                    <a:pt x="93456" y="6111"/>
                  </a:lnTo>
                  <a:lnTo>
                    <a:pt x="92973" y="6079"/>
                  </a:lnTo>
                  <a:lnTo>
                    <a:pt x="92491" y="6046"/>
                  </a:lnTo>
                  <a:lnTo>
                    <a:pt x="92041" y="5982"/>
                  </a:lnTo>
                  <a:lnTo>
                    <a:pt x="91558" y="5886"/>
                  </a:lnTo>
                  <a:lnTo>
                    <a:pt x="91076" y="5789"/>
                  </a:lnTo>
                  <a:lnTo>
                    <a:pt x="90626" y="5661"/>
                  </a:lnTo>
                  <a:lnTo>
                    <a:pt x="90175" y="5500"/>
                  </a:lnTo>
                  <a:lnTo>
                    <a:pt x="89725" y="5339"/>
                  </a:lnTo>
                  <a:lnTo>
                    <a:pt x="89307" y="5146"/>
                  </a:lnTo>
                  <a:lnTo>
                    <a:pt x="88889" y="4921"/>
                  </a:lnTo>
                  <a:lnTo>
                    <a:pt x="88471" y="4696"/>
                  </a:lnTo>
                  <a:lnTo>
                    <a:pt x="88053" y="4438"/>
                  </a:lnTo>
                  <a:lnTo>
                    <a:pt x="87667" y="4181"/>
                  </a:lnTo>
                  <a:lnTo>
                    <a:pt x="87281" y="3892"/>
                  </a:lnTo>
                  <a:lnTo>
                    <a:pt x="86927" y="3570"/>
                  </a:lnTo>
                  <a:lnTo>
                    <a:pt x="86574" y="3249"/>
                  </a:lnTo>
                  <a:lnTo>
                    <a:pt x="86252" y="2895"/>
                  </a:lnTo>
                  <a:lnTo>
                    <a:pt x="85930" y="2541"/>
                  </a:lnTo>
                  <a:lnTo>
                    <a:pt x="85609" y="2155"/>
                  </a:lnTo>
                  <a:lnTo>
                    <a:pt x="85319" y="1769"/>
                  </a:lnTo>
                  <a:lnTo>
                    <a:pt x="85062" y="1351"/>
                  </a:lnTo>
                  <a:lnTo>
                    <a:pt x="84805" y="901"/>
                  </a:lnTo>
                  <a:lnTo>
                    <a:pt x="84580" y="451"/>
                  </a:lnTo>
                  <a:lnTo>
                    <a:pt x="843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9"/>
            <p:cNvSpPr/>
            <p:nvPr/>
          </p:nvSpPr>
          <p:spPr>
            <a:xfrm>
              <a:off x="2070171" y="2624576"/>
              <a:ext cx="496740" cy="494591"/>
            </a:xfrm>
            <a:custGeom>
              <a:avLst/>
              <a:gdLst/>
              <a:ahLst/>
              <a:cxnLst/>
              <a:rect l="l" t="t" r="r" b="b"/>
              <a:pathLst>
                <a:path w="37209" h="37048" extrusionOk="0">
                  <a:moveTo>
                    <a:pt x="17945" y="0"/>
                  </a:moveTo>
                  <a:lnTo>
                    <a:pt x="17045" y="65"/>
                  </a:lnTo>
                  <a:lnTo>
                    <a:pt x="16112" y="161"/>
                  </a:lnTo>
                  <a:lnTo>
                    <a:pt x="15212" y="290"/>
                  </a:lnTo>
                  <a:lnTo>
                    <a:pt x="14311" y="483"/>
                  </a:lnTo>
                  <a:lnTo>
                    <a:pt x="13411" y="740"/>
                  </a:lnTo>
                  <a:lnTo>
                    <a:pt x="12478" y="1029"/>
                  </a:lnTo>
                  <a:lnTo>
                    <a:pt x="11610" y="1351"/>
                  </a:lnTo>
                  <a:lnTo>
                    <a:pt x="10710" y="1737"/>
                  </a:lnTo>
                  <a:lnTo>
                    <a:pt x="9873" y="2155"/>
                  </a:lnTo>
                  <a:lnTo>
                    <a:pt x="9037" y="2605"/>
                  </a:lnTo>
                  <a:lnTo>
                    <a:pt x="8265" y="3120"/>
                  </a:lnTo>
                  <a:lnTo>
                    <a:pt x="7526" y="3634"/>
                  </a:lnTo>
                  <a:lnTo>
                    <a:pt x="6786" y="4213"/>
                  </a:lnTo>
                  <a:lnTo>
                    <a:pt x="6111" y="4792"/>
                  </a:lnTo>
                  <a:lnTo>
                    <a:pt x="5435" y="5435"/>
                  </a:lnTo>
                  <a:lnTo>
                    <a:pt x="4824" y="6078"/>
                  </a:lnTo>
                  <a:lnTo>
                    <a:pt x="4213" y="6754"/>
                  </a:lnTo>
                  <a:lnTo>
                    <a:pt x="3667" y="7461"/>
                  </a:lnTo>
                  <a:lnTo>
                    <a:pt x="3152" y="8201"/>
                  </a:lnTo>
                  <a:lnTo>
                    <a:pt x="2670" y="8941"/>
                  </a:lnTo>
                  <a:lnTo>
                    <a:pt x="2219" y="9712"/>
                  </a:lnTo>
                  <a:lnTo>
                    <a:pt x="1834" y="10516"/>
                  </a:lnTo>
                  <a:lnTo>
                    <a:pt x="1448" y="11320"/>
                  </a:lnTo>
                  <a:lnTo>
                    <a:pt x="1126" y="12157"/>
                  </a:lnTo>
                  <a:lnTo>
                    <a:pt x="837" y="12993"/>
                  </a:lnTo>
                  <a:lnTo>
                    <a:pt x="612" y="13861"/>
                  </a:lnTo>
                  <a:lnTo>
                    <a:pt x="386" y="14697"/>
                  </a:lnTo>
                  <a:lnTo>
                    <a:pt x="226" y="15598"/>
                  </a:lnTo>
                  <a:lnTo>
                    <a:pt x="97" y="16466"/>
                  </a:lnTo>
                  <a:lnTo>
                    <a:pt x="33" y="17366"/>
                  </a:lnTo>
                  <a:lnTo>
                    <a:pt x="0" y="18267"/>
                  </a:lnTo>
                  <a:lnTo>
                    <a:pt x="0" y="19167"/>
                  </a:lnTo>
                  <a:lnTo>
                    <a:pt x="65" y="20068"/>
                  </a:lnTo>
                  <a:lnTo>
                    <a:pt x="161" y="21000"/>
                  </a:lnTo>
                  <a:lnTo>
                    <a:pt x="322" y="21901"/>
                  </a:lnTo>
                  <a:lnTo>
                    <a:pt x="515" y="22801"/>
                  </a:lnTo>
                  <a:lnTo>
                    <a:pt x="740" y="23702"/>
                  </a:lnTo>
                  <a:lnTo>
                    <a:pt x="1030" y="24602"/>
                  </a:lnTo>
                  <a:lnTo>
                    <a:pt x="1383" y="25503"/>
                  </a:lnTo>
                  <a:lnTo>
                    <a:pt x="1769" y="26371"/>
                  </a:lnTo>
                  <a:lnTo>
                    <a:pt x="2187" y="27207"/>
                  </a:lnTo>
                  <a:lnTo>
                    <a:pt x="2638" y="28043"/>
                  </a:lnTo>
                  <a:lnTo>
                    <a:pt x="3152" y="28815"/>
                  </a:lnTo>
                  <a:lnTo>
                    <a:pt x="3667" y="29555"/>
                  </a:lnTo>
                  <a:lnTo>
                    <a:pt x="4246" y="30294"/>
                  </a:lnTo>
                  <a:lnTo>
                    <a:pt x="4824" y="30970"/>
                  </a:lnTo>
                  <a:lnTo>
                    <a:pt x="5468" y="31613"/>
                  </a:lnTo>
                  <a:lnTo>
                    <a:pt x="6111" y="32256"/>
                  </a:lnTo>
                  <a:lnTo>
                    <a:pt x="6786" y="32835"/>
                  </a:lnTo>
                  <a:lnTo>
                    <a:pt x="7494" y="33382"/>
                  </a:lnTo>
                  <a:lnTo>
                    <a:pt x="8233" y="33896"/>
                  </a:lnTo>
                  <a:lnTo>
                    <a:pt x="9005" y="34379"/>
                  </a:lnTo>
                  <a:lnTo>
                    <a:pt x="9777" y="34829"/>
                  </a:lnTo>
                  <a:lnTo>
                    <a:pt x="10581" y="35215"/>
                  </a:lnTo>
                  <a:lnTo>
                    <a:pt x="11385" y="35569"/>
                  </a:lnTo>
                  <a:lnTo>
                    <a:pt x="12221" y="35922"/>
                  </a:lnTo>
                  <a:lnTo>
                    <a:pt x="13057" y="36180"/>
                  </a:lnTo>
                  <a:lnTo>
                    <a:pt x="13925" y="36437"/>
                  </a:lnTo>
                  <a:lnTo>
                    <a:pt x="14794" y="36630"/>
                  </a:lnTo>
                  <a:lnTo>
                    <a:pt x="15662" y="36791"/>
                  </a:lnTo>
                  <a:lnTo>
                    <a:pt x="16563" y="36919"/>
                  </a:lnTo>
                  <a:lnTo>
                    <a:pt x="17463" y="37016"/>
                  </a:lnTo>
                  <a:lnTo>
                    <a:pt x="18363" y="37048"/>
                  </a:lnTo>
                  <a:lnTo>
                    <a:pt x="19264" y="37016"/>
                  </a:lnTo>
                  <a:lnTo>
                    <a:pt x="20197" y="36984"/>
                  </a:lnTo>
                  <a:lnTo>
                    <a:pt x="21097" y="36887"/>
                  </a:lnTo>
                  <a:lnTo>
                    <a:pt x="21997" y="36726"/>
                  </a:lnTo>
                  <a:lnTo>
                    <a:pt x="22930" y="36533"/>
                  </a:lnTo>
                  <a:lnTo>
                    <a:pt x="23831" y="36308"/>
                  </a:lnTo>
                  <a:lnTo>
                    <a:pt x="24731" y="36019"/>
                  </a:lnTo>
                  <a:lnTo>
                    <a:pt x="25631" y="35665"/>
                  </a:lnTo>
                  <a:lnTo>
                    <a:pt x="26500" y="35279"/>
                  </a:lnTo>
                  <a:lnTo>
                    <a:pt x="27336" y="34861"/>
                  </a:lnTo>
                  <a:lnTo>
                    <a:pt x="28172" y="34411"/>
                  </a:lnTo>
                  <a:lnTo>
                    <a:pt x="28944" y="33928"/>
                  </a:lnTo>
                  <a:lnTo>
                    <a:pt x="29716" y="33382"/>
                  </a:lnTo>
                  <a:lnTo>
                    <a:pt x="30423" y="32835"/>
                  </a:lnTo>
                  <a:lnTo>
                    <a:pt x="31131" y="32224"/>
                  </a:lnTo>
                  <a:lnTo>
                    <a:pt x="31774" y="31613"/>
                  </a:lnTo>
                  <a:lnTo>
                    <a:pt x="32417" y="30938"/>
                  </a:lnTo>
                  <a:lnTo>
                    <a:pt x="32996" y="30262"/>
                  </a:lnTo>
                  <a:lnTo>
                    <a:pt x="33543" y="29555"/>
                  </a:lnTo>
                  <a:lnTo>
                    <a:pt x="34057" y="28847"/>
                  </a:lnTo>
                  <a:lnTo>
                    <a:pt x="34540" y="28075"/>
                  </a:lnTo>
                  <a:lnTo>
                    <a:pt x="34990" y="27304"/>
                  </a:lnTo>
                  <a:lnTo>
                    <a:pt x="35408" y="26532"/>
                  </a:lnTo>
                  <a:lnTo>
                    <a:pt x="35762" y="25696"/>
                  </a:lnTo>
                  <a:lnTo>
                    <a:pt x="36083" y="24892"/>
                  </a:lnTo>
                  <a:lnTo>
                    <a:pt x="36373" y="24056"/>
                  </a:lnTo>
                  <a:lnTo>
                    <a:pt x="36630" y="23187"/>
                  </a:lnTo>
                  <a:lnTo>
                    <a:pt x="36823" y="22319"/>
                  </a:lnTo>
                  <a:lnTo>
                    <a:pt x="36984" y="21451"/>
                  </a:lnTo>
                  <a:lnTo>
                    <a:pt x="37112" y="20550"/>
                  </a:lnTo>
                  <a:lnTo>
                    <a:pt x="37177" y="19650"/>
                  </a:lnTo>
                  <a:lnTo>
                    <a:pt x="37209" y="18749"/>
                  </a:lnTo>
                  <a:lnTo>
                    <a:pt x="37209" y="17849"/>
                  </a:lnTo>
                  <a:lnTo>
                    <a:pt x="37144" y="16948"/>
                  </a:lnTo>
                  <a:lnTo>
                    <a:pt x="37048" y="16048"/>
                  </a:lnTo>
                  <a:lnTo>
                    <a:pt x="36919" y="15147"/>
                  </a:lnTo>
                  <a:lnTo>
                    <a:pt x="36726" y="14215"/>
                  </a:lnTo>
                  <a:lnTo>
                    <a:pt x="36469" y="13314"/>
                  </a:lnTo>
                  <a:lnTo>
                    <a:pt x="36180" y="12414"/>
                  </a:lnTo>
                  <a:lnTo>
                    <a:pt x="35858" y="11546"/>
                  </a:lnTo>
                  <a:lnTo>
                    <a:pt x="35472" y="10645"/>
                  </a:lnTo>
                  <a:lnTo>
                    <a:pt x="35054" y="9809"/>
                  </a:lnTo>
                  <a:lnTo>
                    <a:pt x="34572" y="9005"/>
                  </a:lnTo>
                  <a:lnTo>
                    <a:pt x="34089" y="8233"/>
                  </a:lnTo>
                  <a:lnTo>
                    <a:pt x="33543" y="7461"/>
                  </a:lnTo>
                  <a:lnTo>
                    <a:pt x="32996" y="6754"/>
                  </a:lnTo>
                  <a:lnTo>
                    <a:pt x="32385" y="6046"/>
                  </a:lnTo>
                  <a:lnTo>
                    <a:pt x="31774" y="5403"/>
                  </a:lnTo>
                  <a:lnTo>
                    <a:pt x="31099" y="4792"/>
                  </a:lnTo>
                  <a:lnTo>
                    <a:pt x="30423" y="4213"/>
                  </a:lnTo>
                  <a:lnTo>
                    <a:pt x="29716" y="3634"/>
                  </a:lnTo>
                  <a:lnTo>
                    <a:pt x="28976" y="3120"/>
                  </a:lnTo>
                  <a:lnTo>
                    <a:pt x="28236" y="2670"/>
                  </a:lnTo>
                  <a:lnTo>
                    <a:pt x="27465" y="2219"/>
                  </a:lnTo>
                  <a:lnTo>
                    <a:pt x="26661" y="1801"/>
                  </a:lnTo>
                  <a:lnTo>
                    <a:pt x="25824" y="1448"/>
                  </a:lnTo>
                  <a:lnTo>
                    <a:pt x="25020" y="1126"/>
                  </a:lnTo>
                  <a:lnTo>
                    <a:pt x="24152" y="836"/>
                  </a:lnTo>
                  <a:lnTo>
                    <a:pt x="23316" y="579"/>
                  </a:lnTo>
                  <a:lnTo>
                    <a:pt x="22448" y="386"/>
                  </a:lnTo>
                  <a:lnTo>
                    <a:pt x="21547" y="225"/>
                  </a:lnTo>
                  <a:lnTo>
                    <a:pt x="20647" y="97"/>
                  </a:lnTo>
                  <a:lnTo>
                    <a:pt x="19746" y="33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9"/>
            <p:cNvSpPr/>
            <p:nvPr/>
          </p:nvSpPr>
          <p:spPr>
            <a:xfrm>
              <a:off x="2809467" y="2593658"/>
              <a:ext cx="96187" cy="95760"/>
            </a:xfrm>
            <a:custGeom>
              <a:avLst/>
              <a:gdLst/>
              <a:ahLst/>
              <a:cxnLst/>
              <a:rect l="l" t="t" r="r" b="b"/>
              <a:pathLst>
                <a:path w="7205" h="7173" extrusionOk="0">
                  <a:moveTo>
                    <a:pt x="3635" y="1"/>
                  </a:moveTo>
                  <a:lnTo>
                    <a:pt x="3281" y="33"/>
                  </a:lnTo>
                  <a:lnTo>
                    <a:pt x="2927" y="65"/>
                  </a:lnTo>
                  <a:lnTo>
                    <a:pt x="2574" y="162"/>
                  </a:lnTo>
                  <a:lnTo>
                    <a:pt x="2252" y="258"/>
                  </a:lnTo>
                  <a:lnTo>
                    <a:pt x="1898" y="419"/>
                  </a:lnTo>
                  <a:lnTo>
                    <a:pt x="1609" y="612"/>
                  </a:lnTo>
                  <a:lnTo>
                    <a:pt x="1319" y="837"/>
                  </a:lnTo>
                  <a:lnTo>
                    <a:pt x="1062" y="1062"/>
                  </a:lnTo>
                  <a:lnTo>
                    <a:pt x="805" y="1319"/>
                  </a:lnTo>
                  <a:lnTo>
                    <a:pt x="612" y="1609"/>
                  </a:lnTo>
                  <a:lnTo>
                    <a:pt x="419" y="1898"/>
                  </a:lnTo>
                  <a:lnTo>
                    <a:pt x="290" y="2188"/>
                  </a:lnTo>
                  <a:lnTo>
                    <a:pt x="162" y="2509"/>
                  </a:lnTo>
                  <a:lnTo>
                    <a:pt x="65" y="2863"/>
                  </a:lnTo>
                  <a:lnTo>
                    <a:pt x="1" y="3185"/>
                  </a:lnTo>
                  <a:lnTo>
                    <a:pt x="1" y="3538"/>
                  </a:lnTo>
                  <a:lnTo>
                    <a:pt x="1" y="3892"/>
                  </a:lnTo>
                  <a:lnTo>
                    <a:pt x="65" y="4246"/>
                  </a:lnTo>
                  <a:lnTo>
                    <a:pt x="129" y="4600"/>
                  </a:lnTo>
                  <a:lnTo>
                    <a:pt x="258" y="4953"/>
                  </a:lnTo>
                  <a:lnTo>
                    <a:pt x="419" y="5275"/>
                  </a:lnTo>
                  <a:lnTo>
                    <a:pt x="612" y="5597"/>
                  </a:lnTo>
                  <a:lnTo>
                    <a:pt x="805" y="5886"/>
                  </a:lnTo>
                  <a:lnTo>
                    <a:pt x="1062" y="6143"/>
                  </a:lnTo>
                  <a:lnTo>
                    <a:pt x="1319" y="6368"/>
                  </a:lnTo>
                  <a:lnTo>
                    <a:pt x="1577" y="6561"/>
                  </a:lnTo>
                  <a:lnTo>
                    <a:pt x="1898" y="6754"/>
                  </a:lnTo>
                  <a:lnTo>
                    <a:pt x="2188" y="6915"/>
                  </a:lnTo>
                  <a:lnTo>
                    <a:pt x="2509" y="7012"/>
                  </a:lnTo>
                  <a:lnTo>
                    <a:pt x="2863" y="7108"/>
                  </a:lnTo>
                  <a:lnTo>
                    <a:pt x="3217" y="7172"/>
                  </a:lnTo>
                  <a:lnTo>
                    <a:pt x="3892" y="7172"/>
                  </a:lnTo>
                  <a:lnTo>
                    <a:pt x="4246" y="7140"/>
                  </a:lnTo>
                  <a:lnTo>
                    <a:pt x="4600" y="7044"/>
                  </a:lnTo>
                  <a:lnTo>
                    <a:pt x="4953" y="6915"/>
                  </a:lnTo>
                  <a:lnTo>
                    <a:pt x="5307" y="6754"/>
                  </a:lnTo>
                  <a:lnTo>
                    <a:pt x="5597" y="6594"/>
                  </a:lnTo>
                  <a:lnTo>
                    <a:pt x="5886" y="6368"/>
                  </a:lnTo>
                  <a:lnTo>
                    <a:pt x="6143" y="6143"/>
                  </a:lnTo>
                  <a:lnTo>
                    <a:pt x="6400" y="5886"/>
                  </a:lnTo>
                  <a:lnTo>
                    <a:pt x="6593" y="5597"/>
                  </a:lnTo>
                  <a:lnTo>
                    <a:pt x="6786" y="5307"/>
                  </a:lnTo>
                  <a:lnTo>
                    <a:pt x="6915" y="4986"/>
                  </a:lnTo>
                  <a:lnTo>
                    <a:pt x="7044" y="4664"/>
                  </a:lnTo>
                  <a:lnTo>
                    <a:pt x="7140" y="4342"/>
                  </a:lnTo>
                  <a:lnTo>
                    <a:pt x="7172" y="3989"/>
                  </a:lnTo>
                  <a:lnTo>
                    <a:pt x="7204" y="3635"/>
                  </a:lnTo>
                  <a:lnTo>
                    <a:pt x="7204" y="3281"/>
                  </a:lnTo>
                  <a:lnTo>
                    <a:pt x="7140" y="2927"/>
                  </a:lnTo>
                  <a:lnTo>
                    <a:pt x="7076" y="2574"/>
                  </a:lnTo>
                  <a:lnTo>
                    <a:pt x="6947" y="2252"/>
                  </a:lnTo>
                  <a:lnTo>
                    <a:pt x="6786" y="1898"/>
                  </a:lnTo>
                  <a:lnTo>
                    <a:pt x="6593" y="1609"/>
                  </a:lnTo>
                  <a:lnTo>
                    <a:pt x="6400" y="1319"/>
                  </a:lnTo>
                  <a:lnTo>
                    <a:pt x="6143" y="1062"/>
                  </a:lnTo>
                  <a:lnTo>
                    <a:pt x="5886" y="837"/>
                  </a:lnTo>
                  <a:lnTo>
                    <a:pt x="5597" y="612"/>
                  </a:lnTo>
                  <a:lnTo>
                    <a:pt x="5307" y="451"/>
                  </a:lnTo>
                  <a:lnTo>
                    <a:pt x="4985" y="290"/>
                  </a:lnTo>
                  <a:lnTo>
                    <a:pt x="4664" y="162"/>
                  </a:lnTo>
                  <a:lnTo>
                    <a:pt x="4342" y="97"/>
                  </a:lnTo>
                  <a:lnTo>
                    <a:pt x="3989" y="33"/>
                  </a:lnTo>
                  <a:lnTo>
                    <a:pt x="36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9"/>
            <p:cNvSpPr/>
            <p:nvPr/>
          </p:nvSpPr>
          <p:spPr>
            <a:xfrm>
              <a:off x="1727997" y="3031578"/>
              <a:ext cx="96187" cy="95746"/>
            </a:xfrm>
            <a:custGeom>
              <a:avLst/>
              <a:gdLst/>
              <a:ahLst/>
              <a:cxnLst/>
              <a:rect l="l" t="t" r="r" b="b"/>
              <a:pathLst>
                <a:path w="7205" h="7172" extrusionOk="0">
                  <a:moveTo>
                    <a:pt x="3667" y="0"/>
                  </a:moveTo>
                  <a:lnTo>
                    <a:pt x="3313" y="33"/>
                  </a:lnTo>
                  <a:lnTo>
                    <a:pt x="2959" y="65"/>
                  </a:lnTo>
                  <a:lnTo>
                    <a:pt x="2605" y="161"/>
                  </a:lnTo>
                  <a:lnTo>
                    <a:pt x="2252" y="258"/>
                  </a:lnTo>
                  <a:lnTo>
                    <a:pt x="1898" y="418"/>
                  </a:lnTo>
                  <a:lnTo>
                    <a:pt x="1608" y="611"/>
                  </a:lnTo>
                  <a:lnTo>
                    <a:pt x="1319" y="837"/>
                  </a:lnTo>
                  <a:lnTo>
                    <a:pt x="1062" y="1062"/>
                  </a:lnTo>
                  <a:lnTo>
                    <a:pt x="805" y="1319"/>
                  </a:lnTo>
                  <a:lnTo>
                    <a:pt x="612" y="1608"/>
                  </a:lnTo>
                  <a:lnTo>
                    <a:pt x="419" y="1898"/>
                  </a:lnTo>
                  <a:lnTo>
                    <a:pt x="290" y="2187"/>
                  </a:lnTo>
                  <a:lnTo>
                    <a:pt x="161" y="2541"/>
                  </a:lnTo>
                  <a:lnTo>
                    <a:pt x="65" y="2863"/>
                  </a:lnTo>
                  <a:lnTo>
                    <a:pt x="33" y="3216"/>
                  </a:lnTo>
                  <a:lnTo>
                    <a:pt x="1" y="3538"/>
                  </a:lnTo>
                  <a:lnTo>
                    <a:pt x="1" y="3892"/>
                  </a:lnTo>
                  <a:lnTo>
                    <a:pt x="65" y="4245"/>
                  </a:lnTo>
                  <a:lnTo>
                    <a:pt x="129" y="4599"/>
                  </a:lnTo>
                  <a:lnTo>
                    <a:pt x="258" y="4953"/>
                  </a:lnTo>
                  <a:lnTo>
                    <a:pt x="419" y="5275"/>
                  </a:lnTo>
                  <a:lnTo>
                    <a:pt x="612" y="5596"/>
                  </a:lnTo>
                  <a:lnTo>
                    <a:pt x="837" y="5886"/>
                  </a:lnTo>
                  <a:lnTo>
                    <a:pt x="1062" y="6143"/>
                  </a:lnTo>
                  <a:lnTo>
                    <a:pt x="1319" y="6368"/>
                  </a:lnTo>
                  <a:lnTo>
                    <a:pt x="1608" y="6561"/>
                  </a:lnTo>
                  <a:lnTo>
                    <a:pt x="1898" y="6754"/>
                  </a:lnTo>
                  <a:lnTo>
                    <a:pt x="2220" y="6915"/>
                  </a:lnTo>
                  <a:lnTo>
                    <a:pt x="2541" y="7011"/>
                  </a:lnTo>
                  <a:lnTo>
                    <a:pt x="2863" y="7108"/>
                  </a:lnTo>
                  <a:lnTo>
                    <a:pt x="3216" y="7172"/>
                  </a:lnTo>
                  <a:lnTo>
                    <a:pt x="3924" y="7172"/>
                  </a:lnTo>
                  <a:lnTo>
                    <a:pt x="4278" y="7140"/>
                  </a:lnTo>
                  <a:lnTo>
                    <a:pt x="4631" y="7043"/>
                  </a:lnTo>
                  <a:lnTo>
                    <a:pt x="4953" y="6915"/>
                  </a:lnTo>
                  <a:lnTo>
                    <a:pt x="5307" y="6754"/>
                  </a:lnTo>
                  <a:lnTo>
                    <a:pt x="5596" y="6593"/>
                  </a:lnTo>
                  <a:lnTo>
                    <a:pt x="5886" y="6368"/>
                  </a:lnTo>
                  <a:lnTo>
                    <a:pt x="6143" y="6143"/>
                  </a:lnTo>
                  <a:lnTo>
                    <a:pt x="6400" y="5886"/>
                  </a:lnTo>
                  <a:lnTo>
                    <a:pt x="6593" y="5596"/>
                  </a:lnTo>
                  <a:lnTo>
                    <a:pt x="6786" y="5307"/>
                  </a:lnTo>
                  <a:lnTo>
                    <a:pt x="6915" y="4985"/>
                  </a:lnTo>
                  <a:lnTo>
                    <a:pt x="7043" y="4663"/>
                  </a:lnTo>
                  <a:lnTo>
                    <a:pt x="7140" y="4342"/>
                  </a:lnTo>
                  <a:lnTo>
                    <a:pt x="7204" y="3988"/>
                  </a:lnTo>
                  <a:lnTo>
                    <a:pt x="7204" y="3634"/>
                  </a:lnTo>
                  <a:lnTo>
                    <a:pt x="7204" y="3281"/>
                  </a:lnTo>
                  <a:lnTo>
                    <a:pt x="7140" y="2927"/>
                  </a:lnTo>
                  <a:lnTo>
                    <a:pt x="7076" y="2605"/>
                  </a:lnTo>
                  <a:lnTo>
                    <a:pt x="6947" y="2252"/>
                  </a:lnTo>
                  <a:lnTo>
                    <a:pt x="6786" y="1898"/>
                  </a:lnTo>
                  <a:lnTo>
                    <a:pt x="6593" y="1608"/>
                  </a:lnTo>
                  <a:lnTo>
                    <a:pt x="6400" y="1319"/>
                  </a:lnTo>
                  <a:lnTo>
                    <a:pt x="6143" y="1062"/>
                  </a:lnTo>
                  <a:lnTo>
                    <a:pt x="5886" y="837"/>
                  </a:lnTo>
                  <a:lnTo>
                    <a:pt x="5628" y="611"/>
                  </a:lnTo>
                  <a:lnTo>
                    <a:pt x="5307" y="451"/>
                  </a:lnTo>
                  <a:lnTo>
                    <a:pt x="5017" y="290"/>
                  </a:lnTo>
                  <a:lnTo>
                    <a:pt x="4696" y="161"/>
                  </a:lnTo>
                  <a:lnTo>
                    <a:pt x="4342" y="97"/>
                  </a:lnTo>
                  <a:lnTo>
                    <a:pt x="3988" y="33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0080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9"/>
            <p:cNvSpPr/>
            <p:nvPr/>
          </p:nvSpPr>
          <p:spPr>
            <a:xfrm>
              <a:off x="1279784" y="1714827"/>
              <a:ext cx="1639180" cy="1542152"/>
            </a:xfrm>
            <a:custGeom>
              <a:avLst/>
              <a:gdLst/>
              <a:ahLst/>
              <a:cxnLst/>
              <a:rect l="l" t="t" r="r" b="b"/>
              <a:pathLst>
                <a:path w="122785" h="115517" extrusionOk="0">
                  <a:moveTo>
                    <a:pt x="87731" y="1"/>
                  </a:moveTo>
                  <a:lnTo>
                    <a:pt x="0" y="74803"/>
                  </a:lnTo>
                  <a:lnTo>
                    <a:pt x="35054" y="115517"/>
                  </a:lnTo>
                  <a:lnTo>
                    <a:pt x="122784" y="40747"/>
                  </a:lnTo>
                  <a:lnTo>
                    <a:pt x="877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9"/>
            <p:cNvSpPr/>
            <p:nvPr/>
          </p:nvSpPr>
          <p:spPr>
            <a:xfrm>
              <a:off x="1469968" y="1905879"/>
              <a:ext cx="1259666" cy="1160489"/>
            </a:xfrm>
            <a:custGeom>
              <a:avLst/>
              <a:gdLst/>
              <a:ahLst/>
              <a:cxnLst/>
              <a:rect l="l" t="t" r="r" b="b"/>
              <a:pathLst>
                <a:path w="94357" h="86928" extrusionOk="0">
                  <a:moveTo>
                    <a:pt x="65799" y="1"/>
                  </a:moveTo>
                  <a:lnTo>
                    <a:pt x="53610" y="10388"/>
                  </a:lnTo>
                  <a:lnTo>
                    <a:pt x="13347" y="44702"/>
                  </a:lnTo>
                  <a:lnTo>
                    <a:pt x="1126" y="55122"/>
                  </a:lnTo>
                  <a:lnTo>
                    <a:pt x="1448" y="55508"/>
                  </a:lnTo>
                  <a:lnTo>
                    <a:pt x="1737" y="55926"/>
                  </a:lnTo>
                  <a:lnTo>
                    <a:pt x="2027" y="56344"/>
                  </a:lnTo>
                  <a:lnTo>
                    <a:pt x="2252" y="56762"/>
                  </a:lnTo>
                  <a:lnTo>
                    <a:pt x="2477" y="57212"/>
                  </a:lnTo>
                  <a:lnTo>
                    <a:pt x="2702" y="57630"/>
                  </a:lnTo>
                  <a:lnTo>
                    <a:pt x="2863" y="58080"/>
                  </a:lnTo>
                  <a:lnTo>
                    <a:pt x="3024" y="58563"/>
                  </a:lnTo>
                  <a:lnTo>
                    <a:pt x="3152" y="59013"/>
                  </a:lnTo>
                  <a:lnTo>
                    <a:pt x="3249" y="59463"/>
                  </a:lnTo>
                  <a:lnTo>
                    <a:pt x="3345" y="59946"/>
                  </a:lnTo>
                  <a:lnTo>
                    <a:pt x="3410" y="60428"/>
                  </a:lnTo>
                  <a:lnTo>
                    <a:pt x="3442" y="60878"/>
                  </a:lnTo>
                  <a:lnTo>
                    <a:pt x="3474" y="61361"/>
                  </a:lnTo>
                  <a:lnTo>
                    <a:pt x="3474" y="61843"/>
                  </a:lnTo>
                  <a:lnTo>
                    <a:pt x="3442" y="62293"/>
                  </a:lnTo>
                  <a:lnTo>
                    <a:pt x="3378" y="62776"/>
                  </a:lnTo>
                  <a:lnTo>
                    <a:pt x="3313" y="63258"/>
                  </a:lnTo>
                  <a:lnTo>
                    <a:pt x="3217" y="63708"/>
                  </a:lnTo>
                  <a:lnTo>
                    <a:pt x="3120" y="64158"/>
                  </a:lnTo>
                  <a:lnTo>
                    <a:pt x="2959" y="64609"/>
                  </a:lnTo>
                  <a:lnTo>
                    <a:pt x="2799" y="65059"/>
                  </a:lnTo>
                  <a:lnTo>
                    <a:pt x="2638" y="65509"/>
                  </a:lnTo>
                  <a:lnTo>
                    <a:pt x="2413" y="65959"/>
                  </a:lnTo>
                  <a:lnTo>
                    <a:pt x="2188" y="66377"/>
                  </a:lnTo>
                  <a:lnTo>
                    <a:pt x="1930" y="66796"/>
                  </a:lnTo>
                  <a:lnTo>
                    <a:pt x="1673" y="67181"/>
                  </a:lnTo>
                  <a:lnTo>
                    <a:pt x="1384" y="67600"/>
                  </a:lnTo>
                  <a:lnTo>
                    <a:pt x="1062" y="67953"/>
                  </a:lnTo>
                  <a:lnTo>
                    <a:pt x="740" y="68339"/>
                  </a:lnTo>
                  <a:lnTo>
                    <a:pt x="355" y="68693"/>
                  </a:lnTo>
                  <a:lnTo>
                    <a:pt x="1" y="69015"/>
                  </a:lnTo>
                  <a:lnTo>
                    <a:pt x="14569" y="85962"/>
                  </a:lnTo>
                  <a:lnTo>
                    <a:pt x="14987" y="85673"/>
                  </a:lnTo>
                  <a:lnTo>
                    <a:pt x="15373" y="85351"/>
                  </a:lnTo>
                  <a:lnTo>
                    <a:pt x="15791" y="85094"/>
                  </a:lnTo>
                  <a:lnTo>
                    <a:pt x="16209" y="84837"/>
                  </a:lnTo>
                  <a:lnTo>
                    <a:pt x="16659" y="84612"/>
                  </a:lnTo>
                  <a:lnTo>
                    <a:pt x="17077" y="84419"/>
                  </a:lnTo>
                  <a:lnTo>
                    <a:pt x="17528" y="84226"/>
                  </a:lnTo>
                  <a:lnTo>
                    <a:pt x="17978" y="84065"/>
                  </a:lnTo>
                  <a:lnTo>
                    <a:pt x="18460" y="83936"/>
                  </a:lnTo>
                  <a:lnTo>
                    <a:pt x="18910" y="83808"/>
                  </a:lnTo>
                  <a:lnTo>
                    <a:pt x="19393" y="83744"/>
                  </a:lnTo>
                  <a:lnTo>
                    <a:pt x="19843" y="83679"/>
                  </a:lnTo>
                  <a:lnTo>
                    <a:pt x="20325" y="83615"/>
                  </a:lnTo>
                  <a:lnTo>
                    <a:pt x="20808" y="83583"/>
                  </a:lnTo>
                  <a:lnTo>
                    <a:pt x="21258" y="83583"/>
                  </a:lnTo>
                  <a:lnTo>
                    <a:pt x="21740" y="83615"/>
                  </a:lnTo>
                  <a:lnTo>
                    <a:pt x="22223" y="83647"/>
                  </a:lnTo>
                  <a:lnTo>
                    <a:pt x="22673" y="83711"/>
                  </a:lnTo>
                  <a:lnTo>
                    <a:pt x="23155" y="83808"/>
                  </a:lnTo>
                  <a:lnTo>
                    <a:pt x="23606" y="83936"/>
                  </a:lnTo>
                  <a:lnTo>
                    <a:pt x="24056" y="84065"/>
                  </a:lnTo>
                  <a:lnTo>
                    <a:pt x="24506" y="84194"/>
                  </a:lnTo>
                  <a:lnTo>
                    <a:pt x="24956" y="84387"/>
                  </a:lnTo>
                  <a:lnTo>
                    <a:pt x="25407" y="84580"/>
                  </a:lnTo>
                  <a:lnTo>
                    <a:pt x="25825" y="84805"/>
                  </a:lnTo>
                  <a:lnTo>
                    <a:pt x="26243" y="85030"/>
                  </a:lnTo>
                  <a:lnTo>
                    <a:pt x="26661" y="85287"/>
                  </a:lnTo>
                  <a:lnTo>
                    <a:pt x="27047" y="85577"/>
                  </a:lnTo>
                  <a:lnTo>
                    <a:pt x="27433" y="85898"/>
                  </a:lnTo>
                  <a:lnTo>
                    <a:pt x="27786" y="86220"/>
                  </a:lnTo>
                  <a:lnTo>
                    <a:pt x="28172" y="86574"/>
                  </a:lnTo>
                  <a:lnTo>
                    <a:pt x="28494" y="86927"/>
                  </a:lnTo>
                  <a:lnTo>
                    <a:pt x="40714" y="76508"/>
                  </a:lnTo>
                  <a:lnTo>
                    <a:pt x="80978" y="42194"/>
                  </a:lnTo>
                  <a:lnTo>
                    <a:pt x="93166" y="31806"/>
                  </a:lnTo>
                  <a:lnTo>
                    <a:pt x="92877" y="31420"/>
                  </a:lnTo>
                  <a:lnTo>
                    <a:pt x="92587" y="31002"/>
                  </a:lnTo>
                  <a:lnTo>
                    <a:pt x="92298" y="30584"/>
                  </a:lnTo>
                  <a:lnTo>
                    <a:pt x="92073" y="30166"/>
                  </a:lnTo>
                  <a:lnTo>
                    <a:pt x="91848" y="29716"/>
                  </a:lnTo>
                  <a:lnTo>
                    <a:pt x="91655" y="29266"/>
                  </a:lnTo>
                  <a:lnTo>
                    <a:pt x="91462" y="28848"/>
                  </a:lnTo>
                  <a:lnTo>
                    <a:pt x="91333" y="28365"/>
                  </a:lnTo>
                  <a:lnTo>
                    <a:pt x="91205" y="27915"/>
                  </a:lnTo>
                  <a:lnTo>
                    <a:pt x="91076" y="27465"/>
                  </a:lnTo>
                  <a:lnTo>
                    <a:pt x="91012" y="26982"/>
                  </a:lnTo>
                  <a:lnTo>
                    <a:pt x="90947" y="26532"/>
                  </a:lnTo>
                  <a:lnTo>
                    <a:pt x="90915" y="26050"/>
                  </a:lnTo>
                  <a:lnTo>
                    <a:pt x="90883" y="25567"/>
                  </a:lnTo>
                  <a:lnTo>
                    <a:pt x="90883" y="25117"/>
                  </a:lnTo>
                  <a:lnTo>
                    <a:pt x="90915" y="24635"/>
                  </a:lnTo>
                  <a:lnTo>
                    <a:pt x="90979" y="24184"/>
                  </a:lnTo>
                  <a:lnTo>
                    <a:pt x="91044" y="23702"/>
                  </a:lnTo>
                  <a:lnTo>
                    <a:pt x="91140" y="23252"/>
                  </a:lnTo>
                  <a:lnTo>
                    <a:pt x="91269" y="22802"/>
                  </a:lnTo>
                  <a:lnTo>
                    <a:pt x="91398" y="22351"/>
                  </a:lnTo>
                  <a:lnTo>
                    <a:pt x="91558" y="21901"/>
                  </a:lnTo>
                  <a:lnTo>
                    <a:pt x="91751" y="21451"/>
                  </a:lnTo>
                  <a:lnTo>
                    <a:pt x="91944" y="21033"/>
                  </a:lnTo>
                  <a:lnTo>
                    <a:pt x="92169" y="20615"/>
                  </a:lnTo>
                  <a:lnTo>
                    <a:pt x="92427" y="20197"/>
                  </a:lnTo>
                  <a:lnTo>
                    <a:pt x="92716" y="19779"/>
                  </a:lnTo>
                  <a:lnTo>
                    <a:pt x="93005" y="19393"/>
                  </a:lnTo>
                  <a:lnTo>
                    <a:pt x="93295" y="19007"/>
                  </a:lnTo>
                  <a:lnTo>
                    <a:pt x="93649" y="18653"/>
                  </a:lnTo>
                  <a:lnTo>
                    <a:pt x="94002" y="18299"/>
                  </a:lnTo>
                  <a:lnTo>
                    <a:pt x="94356" y="17946"/>
                  </a:lnTo>
                  <a:lnTo>
                    <a:pt x="79788" y="998"/>
                  </a:lnTo>
                  <a:lnTo>
                    <a:pt x="79402" y="1319"/>
                  </a:lnTo>
                  <a:lnTo>
                    <a:pt x="78984" y="1641"/>
                  </a:lnTo>
                  <a:lnTo>
                    <a:pt x="78566" y="1898"/>
                  </a:lnTo>
                  <a:lnTo>
                    <a:pt x="78148" y="2155"/>
                  </a:lnTo>
                  <a:lnTo>
                    <a:pt x="77698" y="2380"/>
                  </a:lnTo>
                  <a:lnTo>
                    <a:pt x="77247" y="2573"/>
                  </a:lnTo>
                  <a:lnTo>
                    <a:pt x="76797" y="2766"/>
                  </a:lnTo>
                  <a:lnTo>
                    <a:pt x="76347" y="2927"/>
                  </a:lnTo>
                  <a:lnTo>
                    <a:pt x="75897" y="3056"/>
                  </a:lnTo>
                  <a:lnTo>
                    <a:pt x="75414" y="3184"/>
                  </a:lnTo>
                  <a:lnTo>
                    <a:pt x="74964" y="3249"/>
                  </a:lnTo>
                  <a:lnTo>
                    <a:pt x="74482" y="3313"/>
                  </a:lnTo>
                  <a:lnTo>
                    <a:pt x="73999" y="3377"/>
                  </a:lnTo>
                  <a:lnTo>
                    <a:pt x="72584" y="3377"/>
                  </a:lnTo>
                  <a:lnTo>
                    <a:pt x="72102" y="3313"/>
                  </a:lnTo>
                  <a:lnTo>
                    <a:pt x="71652" y="3249"/>
                  </a:lnTo>
                  <a:lnTo>
                    <a:pt x="71169" y="3152"/>
                  </a:lnTo>
                  <a:lnTo>
                    <a:pt x="70719" y="3056"/>
                  </a:lnTo>
                  <a:lnTo>
                    <a:pt x="70237" y="2927"/>
                  </a:lnTo>
                  <a:lnTo>
                    <a:pt x="69786" y="2766"/>
                  </a:lnTo>
                  <a:lnTo>
                    <a:pt x="69336" y="2573"/>
                  </a:lnTo>
                  <a:lnTo>
                    <a:pt x="68918" y="2380"/>
                  </a:lnTo>
                  <a:lnTo>
                    <a:pt x="68500" y="2155"/>
                  </a:lnTo>
                  <a:lnTo>
                    <a:pt x="68082" y="1930"/>
                  </a:lnTo>
                  <a:lnTo>
                    <a:pt x="67664" y="1641"/>
                  </a:lnTo>
                  <a:lnTo>
                    <a:pt x="67246" y="1351"/>
                  </a:lnTo>
                  <a:lnTo>
                    <a:pt x="66860" y="1062"/>
                  </a:lnTo>
                  <a:lnTo>
                    <a:pt x="66506" y="708"/>
                  </a:lnTo>
                  <a:lnTo>
                    <a:pt x="66152" y="387"/>
                  </a:lnTo>
                  <a:lnTo>
                    <a:pt x="657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9"/>
            <p:cNvSpPr/>
            <p:nvPr/>
          </p:nvSpPr>
          <p:spPr>
            <a:xfrm>
              <a:off x="1837907" y="2250202"/>
              <a:ext cx="496740" cy="494164"/>
            </a:xfrm>
            <a:custGeom>
              <a:avLst/>
              <a:gdLst/>
              <a:ahLst/>
              <a:cxnLst/>
              <a:rect l="l" t="t" r="r" b="b"/>
              <a:pathLst>
                <a:path w="37209" h="37016" extrusionOk="0">
                  <a:moveTo>
                    <a:pt x="18267" y="0"/>
                  </a:moveTo>
                  <a:lnTo>
                    <a:pt x="17366" y="33"/>
                  </a:lnTo>
                  <a:lnTo>
                    <a:pt x="16466" y="97"/>
                  </a:lnTo>
                  <a:lnTo>
                    <a:pt x="15565" y="226"/>
                  </a:lnTo>
                  <a:lnTo>
                    <a:pt x="14697" y="386"/>
                  </a:lnTo>
                  <a:lnTo>
                    <a:pt x="13829" y="611"/>
                  </a:lnTo>
                  <a:lnTo>
                    <a:pt x="12960" y="869"/>
                  </a:lnTo>
                  <a:lnTo>
                    <a:pt x="12092" y="1158"/>
                  </a:lnTo>
                  <a:lnTo>
                    <a:pt x="11256" y="1480"/>
                  </a:lnTo>
                  <a:lnTo>
                    <a:pt x="10420" y="1866"/>
                  </a:lnTo>
                  <a:lnTo>
                    <a:pt x="9584" y="2316"/>
                  </a:lnTo>
                  <a:lnTo>
                    <a:pt x="8780" y="2766"/>
                  </a:lnTo>
                  <a:lnTo>
                    <a:pt x="8008" y="3281"/>
                  </a:lnTo>
                  <a:lnTo>
                    <a:pt x="7236" y="3827"/>
                  </a:lnTo>
                  <a:lnTo>
                    <a:pt x="6496" y="4438"/>
                  </a:lnTo>
                  <a:lnTo>
                    <a:pt x="5789" y="5082"/>
                  </a:lnTo>
                  <a:lnTo>
                    <a:pt x="5114" y="5757"/>
                  </a:lnTo>
                  <a:lnTo>
                    <a:pt x="4470" y="6432"/>
                  </a:lnTo>
                  <a:lnTo>
                    <a:pt x="3892" y="7172"/>
                  </a:lnTo>
                  <a:lnTo>
                    <a:pt x="3345" y="7912"/>
                  </a:lnTo>
                  <a:lnTo>
                    <a:pt x="2830" y="8651"/>
                  </a:lnTo>
                  <a:lnTo>
                    <a:pt x="2380" y="9455"/>
                  </a:lnTo>
                  <a:lnTo>
                    <a:pt x="1962" y="10227"/>
                  </a:lnTo>
                  <a:lnTo>
                    <a:pt x="1576" y="11063"/>
                  </a:lnTo>
                  <a:lnTo>
                    <a:pt x="1222" y="11899"/>
                  </a:lnTo>
                  <a:lnTo>
                    <a:pt x="933" y="12736"/>
                  </a:lnTo>
                  <a:lnTo>
                    <a:pt x="676" y="13572"/>
                  </a:lnTo>
                  <a:lnTo>
                    <a:pt x="451" y="14440"/>
                  </a:lnTo>
                  <a:lnTo>
                    <a:pt x="258" y="15308"/>
                  </a:lnTo>
                  <a:lnTo>
                    <a:pt x="129" y="16209"/>
                  </a:lnTo>
                  <a:lnTo>
                    <a:pt x="65" y="17077"/>
                  </a:lnTo>
                  <a:lnTo>
                    <a:pt x="0" y="17977"/>
                  </a:lnTo>
                  <a:lnTo>
                    <a:pt x="0" y="18846"/>
                  </a:lnTo>
                  <a:lnTo>
                    <a:pt x="32" y="19746"/>
                  </a:lnTo>
                  <a:lnTo>
                    <a:pt x="129" y="20647"/>
                  </a:lnTo>
                  <a:lnTo>
                    <a:pt x="225" y="21515"/>
                  </a:lnTo>
                  <a:lnTo>
                    <a:pt x="418" y="22383"/>
                  </a:lnTo>
                  <a:lnTo>
                    <a:pt x="611" y="23284"/>
                  </a:lnTo>
                  <a:lnTo>
                    <a:pt x="869" y="24152"/>
                  </a:lnTo>
                  <a:lnTo>
                    <a:pt x="1158" y="24988"/>
                  </a:lnTo>
                  <a:lnTo>
                    <a:pt x="1512" y="25824"/>
                  </a:lnTo>
                  <a:lnTo>
                    <a:pt x="1898" y="26661"/>
                  </a:lnTo>
                  <a:lnTo>
                    <a:pt x="2316" y="27464"/>
                  </a:lnTo>
                  <a:lnTo>
                    <a:pt x="2798" y="28268"/>
                  </a:lnTo>
                  <a:lnTo>
                    <a:pt x="3313" y="29072"/>
                  </a:lnTo>
                  <a:lnTo>
                    <a:pt x="3859" y="29812"/>
                  </a:lnTo>
                  <a:lnTo>
                    <a:pt x="4470" y="30552"/>
                  </a:lnTo>
                  <a:lnTo>
                    <a:pt x="5114" y="31259"/>
                  </a:lnTo>
                  <a:lnTo>
                    <a:pt x="5789" y="31935"/>
                  </a:lnTo>
                  <a:lnTo>
                    <a:pt x="6464" y="32546"/>
                  </a:lnTo>
                  <a:lnTo>
                    <a:pt x="7204" y="33157"/>
                  </a:lnTo>
                  <a:lnTo>
                    <a:pt x="7944" y="33703"/>
                  </a:lnTo>
                  <a:lnTo>
                    <a:pt x="8715" y="34186"/>
                  </a:lnTo>
                  <a:lnTo>
                    <a:pt x="9487" y="34668"/>
                  </a:lnTo>
                  <a:lnTo>
                    <a:pt x="10291" y="35086"/>
                  </a:lnTo>
                  <a:lnTo>
                    <a:pt x="11127" y="35472"/>
                  </a:lnTo>
                  <a:lnTo>
                    <a:pt x="11931" y="35794"/>
                  </a:lnTo>
                  <a:lnTo>
                    <a:pt x="12800" y="36115"/>
                  </a:lnTo>
                  <a:lnTo>
                    <a:pt x="13668" y="36373"/>
                  </a:lnTo>
                  <a:lnTo>
                    <a:pt x="14536" y="36566"/>
                  </a:lnTo>
                  <a:lnTo>
                    <a:pt x="15405" y="36759"/>
                  </a:lnTo>
                  <a:lnTo>
                    <a:pt x="16273" y="36887"/>
                  </a:lnTo>
                  <a:lnTo>
                    <a:pt x="17173" y="36984"/>
                  </a:lnTo>
                  <a:lnTo>
                    <a:pt x="18074" y="37016"/>
                  </a:lnTo>
                  <a:lnTo>
                    <a:pt x="18942" y="37016"/>
                  </a:lnTo>
                  <a:lnTo>
                    <a:pt x="19843" y="36984"/>
                  </a:lnTo>
                  <a:lnTo>
                    <a:pt x="20743" y="36919"/>
                  </a:lnTo>
                  <a:lnTo>
                    <a:pt x="21644" y="36791"/>
                  </a:lnTo>
                  <a:lnTo>
                    <a:pt x="22512" y="36630"/>
                  </a:lnTo>
                  <a:lnTo>
                    <a:pt x="23380" y="36405"/>
                  </a:lnTo>
                  <a:lnTo>
                    <a:pt x="24248" y="36147"/>
                  </a:lnTo>
                  <a:lnTo>
                    <a:pt x="25117" y="35858"/>
                  </a:lnTo>
                  <a:lnTo>
                    <a:pt x="25953" y="35536"/>
                  </a:lnTo>
                  <a:lnTo>
                    <a:pt x="26789" y="35151"/>
                  </a:lnTo>
                  <a:lnTo>
                    <a:pt x="27625" y="34732"/>
                  </a:lnTo>
                  <a:lnTo>
                    <a:pt x="28429" y="34250"/>
                  </a:lnTo>
                  <a:lnTo>
                    <a:pt x="29201" y="33736"/>
                  </a:lnTo>
                  <a:lnTo>
                    <a:pt x="29973" y="33189"/>
                  </a:lnTo>
                  <a:lnTo>
                    <a:pt x="30712" y="32578"/>
                  </a:lnTo>
                  <a:lnTo>
                    <a:pt x="31420" y="31935"/>
                  </a:lnTo>
                  <a:lnTo>
                    <a:pt x="32095" y="31259"/>
                  </a:lnTo>
                  <a:lnTo>
                    <a:pt x="32706" y="30584"/>
                  </a:lnTo>
                  <a:lnTo>
                    <a:pt x="33317" y="29876"/>
                  </a:lnTo>
                  <a:lnTo>
                    <a:pt x="33864" y="29137"/>
                  </a:lnTo>
                  <a:lnTo>
                    <a:pt x="34379" y="28365"/>
                  </a:lnTo>
                  <a:lnTo>
                    <a:pt x="34829" y="27593"/>
                  </a:lnTo>
                  <a:lnTo>
                    <a:pt x="35247" y="26789"/>
                  </a:lnTo>
                  <a:lnTo>
                    <a:pt x="35633" y="25953"/>
                  </a:lnTo>
                  <a:lnTo>
                    <a:pt x="35987" y="25149"/>
                  </a:lnTo>
                  <a:lnTo>
                    <a:pt x="36276" y="24281"/>
                  </a:lnTo>
                  <a:lnTo>
                    <a:pt x="36533" y="23445"/>
                  </a:lnTo>
                  <a:lnTo>
                    <a:pt x="36758" y="22576"/>
                  </a:lnTo>
                  <a:lnTo>
                    <a:pt x="36951" y="21708"/>
                  </a:lnTo>
                  <a:lnTo>
                    <a:pt x="37080" y="20808"/>
                  </a:lnTo>
                  <a:lnTo>
                    <a:pt x="37144" y="19939"/>
                  </a:lnTo>
                  <a:lnTo>
                    <a:pt x="37209" y="19039"/>
                  </a:lnTo>
                  <a:lnTo>
                    <a:pt x="37209" y="18170"/>
                  </a:lnTo>
                  <a:lnTo>
                    <a:pt x="37176" y="17270"/>
                  </a:lnTo>
                  <a:lnTo>
                    <a:pt x="37080" y="16370"/>
                  </a:lnTo>
                  <a:lnTo>
                    <a:pt x="36983" y="15501"/>
                  </a:lnTo>
                  <a:lnTo>
                    <a:pt x="36791" y="14633"/>
                  </a:lnTo>
                  <a:lnTo>
                    <a:pt x="36598" y="13765"/>
                  </a:lnTo>
                  <a:lnTo>
                    <a:pt x="36340" y="12896"/>
                  </a:lnTo>
                  <a:lnTo>
                    <a:pt x="36051" y="12028"/>
                  </a:lnTo>
                  <a:lnTo>
                    <a:pt x="35697" y="11192"/>
                  </a:lnTo>
                  <a:lnTo>
                    <a:pt x="35311" y="10356"/>
                  </a:lnTo>
                  <a:lnTo>
                    <a:pt x="34893" y="9552"/>
                  </a:lnTo>
                  <a:lnTo>
                    <a:pt x="34411" y="8748"/>
                  </a:lnTo>
                  <a:lnTo>
                    <a:pt x="33896" y="7976"/>
                  </a:lnTo>
                  <a:lnTo>
                    <a:pt x="33349" y="7204"/>
                  </a:lnTo>
                  <a:lnTo>
                    <a:pt x="32738" y="6464"/>
                  </a:lnTo>
                  <a:lnTo>
                    <a:pt x="32095" y="5757"/>
                  </a:lnTo>
                  <a:lnTo>
                    <a:pt x="31420" y="5082"/>
                  </a:lnTo>
                  <a:lnTo>
                    <a:pt x="30745" y="4471"/>
                  </a:lnTo>
                  <a:lnTo>
                    <a:pt x="30005" y="3860"/>
                  </a:lnTo>
                  <a:lnTo>
                    <a:pt x="29265" y="3313"/>
                  </a:lnTo>
                  <a:lnTo>
                    <a:pt x="28493" y="2830"/>
                  </a:lnTo>
                  <a:lnTo>
                    <a:pt x="27722" y="2348"/>
                  </a:lnTo>
                  <a:lnTo>
                    <a:pt x="26918" y="1930"/>
                  </a:lnTo>
                  <a:lnTo>
                    <a:pt x="26081" y="1544"/>
                  </a:lnTo>
                  <a:lnTo>
                    <a:pt x="25245" y="1222"/>
                  </a:lnTo>
                  <a:lnTo>
                    <a:pt x="24409" y="901"/>
                  </a:lnTo>
                  <a:lnTo>
                    <a:pt x="23541" y="644"/>
                  </a:lnTo>
                  <a:lnTo>
                    <a:pt x="22673" y="451"/>
                  </a:lnTo>
                  <a:lnTo>
                    <a:pt x="21804" y="258"/>
                  </a:lnTo>
                  <a:lnTo>
                    <a:pt x="20936" y="129"/>
                  </a:lnTo>
                  <a:lnTo>
                    <a:pt x="20036" y="33"/>
                  </a:lnTo>
                  <a:lnTo>
                    <a:pt x="19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9"/>
            <p:cNvSpPr/>
            <p:nvPr/>
          </p:nvSpPr>
          <p:spPr>
            <a:xfrm>
              <a:off x="2476318" y="2061300"/>
              <a:ext cx="96173" cy="96187"/>
            </a:xfrm>
            <a:custGeom>
              <a:avLst/>
              <a:gdLst/>
              <a:ahLst/>
              <a:cxnLst/>
              <a:rect l="l" t="t" r="r" b="b"/>
              <a:pathLst>
                <a:path w="7204" h="7205" extrusionOk="0">
                  <a:moveTo>
                    <a:pt x="3538" y="0"/>
                  </a:moveTo>
                  <a:lnTo>
                    <a:pt x="3184" y="33"/>
                  </a:lnTo>
                  <a:lnTo>
                    <a:pt x="2830" y="97"/>
                  </a:lnTo>
                  <a:lnTo>
                    <a:pt x="2509" y="193"/>
                  </a:lnTo>
                  <a:lnTo>
                    <a:pt x="2187" y="322"/>
                  </a:lnTo>
                  <a:lnTo>
                    <a:pt x="1865" y="451"/>
                  </a:lnTo>
                  <a:lnTo>
                    <a:pt x="1544" y="644"/>
                  </a:lnTo>
                  <a:lnTo>
                    <a:pt x="1254" y="869"/>
                  </a:lnTo>
                  <a:lnTo>
                    <a:pt x="997" y="1126"/>
                  </a:lnTo>
                  <a:lnTo>
                    <a:pt x="740" y="1415"/>
                  </a:lnTo>
                  <a:lnTo>
                    <a:pt x="547" y="1705"/>
                  </a:lnTo>
                  <a:lnTo>
                    <a:pt x="386" y="1994"/>
                  </a:lnTo>
                  <a:lnTo>
                    <a:pt x="225" y="2316"/>
                  </a:lnTo>
                  <a:lnTo>
                    <a:pt x="129" y="2637"/>
                  </a:lnTo>
                  <a:lnTo>
                    <a:pt x="32" y="2991"/>
                  </a:lnTo>
                  <a:lnTo>
                    <a:pt x="0" y="3313"/>
                  </a:lnTo>
                  <a:lnTo>
                    <a:pt x="0" y="3667"/>
                  </a:lnTo>
                  <a:lnTo>
                    <a:pt x="32" y="4020"/>
                  </a:lnTo>
                  <a:lnTo>
                    <a:pt x="64" y="4342"/>
                  </a:lnTo>
                  <a:lnTo>
                    <a:pt x="161" y="4696"/>
                  </a:lnTo>
                  <a:lnTo>
                    <a:pt x="290" y="5017"/>
                  </a:lnTo>
                  <a:lnTo>
                    <a:pt x="450" y="5339"/>
                  </a:lnTo>
                  <a:lnTo>
                    <a:pt x="643" y="5660"/>
                  </a:lnTo>
                  <a:lnTo>
                    <a:pt x="868" y="5950"/>
                  </a:lnTo>
                  <a:lnTo>
                    <a:pt x="1126" y="6207"/>
                  </a:lnTo>
                  <a:lnTo>
                    <a:pt x="1383" y="6432"/>
                  </a:lnTo>
                  <a:lnTo>
                    <a:pt x="1672" y="6657"/>
                  </a:lnTo>
                  <a:lnTo>
                    <a:pt x="1994" y="6818"/>
                  </a:lnTo>
                  <a:lnTo>
                    <a:pt x="2316" y="6947"/>
                  </a:lnTo>
                  <a:lnTo>
                    <a:pt x="2637" y="7075"/>
                  </a:lnTo>
                  <a:lnTo>
                    <a:pt x="2991" y="7140"/>
                  </a:lnTo>
                  <a:lnTo>
                    <a:pt x="3313" y="7172"/>
                  </a:lnTo>
                  <a:lnTo>
                    <a:pt x="3666" y="7204"/>
                  </a:lnTo>
                  <a:lnTo>
                    <a:pt x="4020" y="7172"/>
                  </a:lnTo>
                  <a:lnTo>
                    <a:pt x="4342" y="7108"/>
                  </a:lnTo>
                  <a:lnTo>
                    <a:pt x="4695" y="7011"/>
                  </a:lnTo>
                  <a:lnTo>
                    <a:pt x="5017" y="6915"/>
                  </a:lnTo>
                  <a:lnTo>
                    <a:pt x="5339" y="6754"/>
                  </a:lnTo>
                  <a:lnTo>
                    <a:pt x="5660" y="6561"/>
                  </a:lnTo>
                  <a:lnTo>
                    <a:pt x="5950" y="6336"/>
                  </a:lnTo>
                  <a:lnTo>
                    <a:pt x="6207" y="6078"/>
                  </a:lnTo>
                  <a:lnTo>
                    <a:pt x="6464" y="5789"/>
                  </a:lnTo>
                  <a:lnTo>
                    <a:pt x="6657" y="5500"/>
                  </a:lnTo>
                  <a:lnTo>
                    <a:pt x="6818" y="5210"/>
                  </a:lnTo>
                  <a:lnTo>
                    <a:pt x="6979" y="4889"/>
                  </a:lnTo>
                  <a:lnTo>
                    <a:pt x="7075" y="4567"/>
                  </a:lnTo>
                  <a:lnTo>
                    <a:pt x="7140" y="4213"/>
                  </a:lnTo>
                  <a:lnTo>
                    <a:pt x="7204" y="3892"/>
                  </a:lnTo>
                  <a:lnTo>
                    <a:pt x="7204" y="3538"/>
                  </a:lnTo>
                  <a:lnTo>
                    <a:pt x="7172" y="3184"/>
                  </a:lnTo>
                  <a:lnTo>
                    <a:pt x="7140" y="2863"/>
                  </a:lnTo>
                  <a:lnTo>
                    <a:pt x="7043" y="2509"/>
                  </a:lnTo>
                  <a:lnTo>
                    <a:pt x="6914" y="2187"/>
                  </a:lnTo>
                  <a:lnTo>
                    <a:pt x="6754" y="1866"/>
                  </a:lnTo>
                  <a:lnTo>
                    <a:pt x="6561" y="1544"/>
                  </a:lnTo>
                  <a:lnTo>
                    <a:pt x="6336" y="1255"/>
                  </a:lnTo>
                  <a:lnTo>
                    <a:pt x="6078" y="997"/>
                  </a:lnTo>
                  <a:lnTo>
                    <a:pt x="5821" y="772"/>
                  </a:lnTo>
                  <a:lnTo>
                    <a:pt x="5532" y="579"/>
                  </a:lnTo>
                  <a:lnTo>
                    <a:pt x="5210" y="386"/>
                  </a:lnTo>
                  <a:lnTo>
                    <a:pt x="4888" y="258"/>
                  </a:lnTo>
                  <a:lnTo>
                    <a:pt x="4567" y="129"/>
                  </a:lnTo>
                  <a:lnTo>
                    <a:pt x="4213" y="65"/>
                  </a:lnTo>
                  <a:lnTo>
                    <a:pt x="3891" y="33"/>
                  </a:lnTo>
                  <a:lnTo>
                    <a:pt x="35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9"/>
            <p:cNvSpPr/>
            <p:nvPr/>
          </p:nvSpPr>
          <p:spPr>
            <a:xfrm>
              <a:off x="1589757" y="2817337"/>
              <a:ext cx="96173" cy="95760"/>
            </a:xfrm>
            <a:custGeom>
              <a:avLst/>
              <a:gdLst/>
              <a:ahLst/>
              <a:cxnLst/>
              <a:rect l="l" t="t" r="r" b="b"/>
              <a:pathLst>
                <a:path w="7204" h="7173" extrusionOk="0">
                  <a:moveTo>
                    <a:pt x="3538" y="1"/>
                  </a:moveTo>
                  <a:lnTo>
                    <a:pt x="3184" y="33"/>
                  </a:lnTo>
                  <a:lnTo>
                    <a:pt x="2830" y="65"/>
                  </a:lnTo>
                  <a:lnTo>
                    <a:pt x="2509" y="162"/>
                  </a:lnTo>
                  <a:lnTo>
                    <a:pt x="2155" y="290"/>
                  </a:lnTo>
                  <a:lnTo>
                    <a:pt x="1833" y="451"/>
                  </a:lnTo>
                  <a:lnTo>
                    <a:pt x="1544" y="644"/>
                  </a:lnTo>
                  <a:lnTo>
                    <a:pt x="1254" y="869"/>
                  </a:lnTo>
                  <a:lnTo>
                    <a:pt x="965" y="1126"/>
                  </a:lnTo>
                  <a:lnTo>
                    <a:pt x="740" y="1384"/>
                  </a:lnTo>
                  <a:lnTo>
                    <a:pt x="547" y="1673"/>
                  </a:lnTo>
                  <a:lnTo>
                    <a:pt x="354" y="1995"/>
                  </a:lnTo>
                  <a:lnTo>
                    <a:pt x="225" y="2316"/>
                  </a:lnTo>
                  <a:lnTo>
                    <a:pt x="129" y="2638"/>
                  </a:lnTo>
                  <a:lnTo>
                    <a:pt x="32" y="2960"/>
                  </a:lnTo>
                  <a:lnTo>
                    <a:pt x="0" y="3313"/>
                  </a:lnTo>
                  <a:lnTo>
                    <a:pt x="0" y="3667"/>
                  </a:lnTo>
                  <a:lnTo>
                    <a:pt x="0" y="3989"/>
                  </a:lnTo>
                  <a:lnTo>
                    <a:pt x="65" y="4342"/>
                  </a:lnTo>
                  <a:lnTo>
                    <a:pt x="161" y="4664"/>
                  </a:lnTo>
                  <a:lnTo>
                    <a:pt x="290" y="5018"/>
                  </a:lnTo>
                  <a:lnTo>
                    <a:pt x="418" y="5339"/>
                  </a:lnTo>
                  <a:lnTo>
                    <a:pt x="611" y="5629"/>
                  </a:lnTo>
                  <a:lnTo>
                    <a:pt x="836" y="5918"/>
                  </a:lnTo>
                  <a:lnTo>
                    <a:pt x="1094" y="6175"/>
                  </a:lnTo>
                  <a:lnTo>
                    <a:pt x="1383" y="6433"/>
                  </a:lnTo>
                  <a:lnTo>
                    <a:pt x="1673" y="6626"/>
                  </a:lnTo>
                  <a:lnTo>
                    <a:pt x="1994" y="6786"/>
                  </a:lnTo>
                  <a:lnTo>
                    <a:pt x="2316" y="6947"/>
                  </a:lnTo>
                  <a:lnTo>
                    <a:pt x="2637" y="7044"/>
                  </a:lnTo>
                  <a:lnTo>
                    <a:pt x="2959" y="7108"/>
                  </a:lnTo>
                  <a:lnTo>
                    <a:pt x="3313" y="7172"/>
                  </a:lnTo>
                  <a:lnTo>
                    <a:pt x="3666" y="7172"/>
                  </a:lnTo>
                  <a:lnTo>
                    <a:pt x="3988" y="7140"/>
                  </a:lnTo>
                  <a:lnTo>
                    <a:pt x="4342" y="7108"/>
                  </a:lnTo>
                  <a:lnTo>
                    <a:pt x="4695" y="7012"/>
                  </a:lnTo>
                  <a:lnTo>
                    <a:pt x="5017" y="6883"/>
                  </a:lnTo>
                  <a:lnTo>
                    <a:pt x="5339" y="6722"/>
                  </a:lnTo>
                  <a:lnTo>
                    <a:pt x="5628" y="6529"/>
                  </a:lnTo>
                  <a:lnTo>
                    <a:pt x="5950" y="6304"/>
                  </a:lnTo>
                  <a:lnTo>
                    <a:pt x="6207" y="6047"/>
                  </a:lnTo>
                  <a:lnTo>
                    <a:pt x="6432" y="5790"/>
                  </a:lnTo>
                  <a:lnTo>
                    <a:pt x="6657" y="5500"/>
                  </a:lnTo>
                  <a:lnTo>
                    <a:pt x="6818" y="5179"/>
                  </a:lnTo>
                  <a:lnTo>
                    <a:pt x="6947" y="4857"/>
                  </a:lnTo>
                  <a:lnTo>
                    <a:pt x="7075" y="4535"/>
                  </a:lnTo>
                  <a:lnTo>
                    <a:pt x="7140" y="4214"/>
                  </a:lnTo>
                  <a:lnTo>
                    <a:pt x="7172" y="3860"/>
                  </a:lnTo>
                  <a:lnTo>
                    <a:pt x="7204" y="3506"/>
                  </a:lnTo>
                  <a:lnTo>
                    <a:pt x="7172" y="3185"/>
                  </a:lnTo>
                  <a:lnTo>
                    <a:pt x="7107" y="2831"/>
                  </a:lnTo>
                  <a:lnTo>
                    <a:pt x="7011" y="2509"/>
                  </a:lnTo>
                  <a:lnTo>
                    <a:pt x="6914" y="2156"/>
                  </a:lnTo>
                  <a:lnTo>
                    <a:pt x="6754" y="1866"/>
                  </a:lnTo>
                  <a:lnTo>
                    <a:pt x="6561" y="1545"/>
                  </a:lnTo>
                  <a:lnTo>
                    <a:pt x="6336" y="1255"/>
                  </a:lnTo>
                  <a:lnTo>
                    <a:pt x="6078" y="998"/>
                  </a:lnTo>
                  <a:lnTo>
                    <a:pt x="5789" y="741"/>
                  </a:lnTo>
                  <a:lnTo>
                    <a:pt x="5499" y="548"/>
                  </a:lnTo>
                  <a:lnTo>
                    <a:pt x="5210" y="387"/>
                  </a:lnTo>
                  <a:lnTo>
                    <a:pt x="4888" y="226"/>
                  </a:lnTo>
                  <a:lnTo>
                    <a:pt x="4535" y="130"/>
                  </a:lnTo>
                  <a:lnTo>
                    <a:pt x="4213" y="65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rgbClr val="F05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9"/>
            <p:cNvSpPr/>
            <p:nvPr/>
          </p:nvSpPr>
          <p:spPr>
            <a:xfrm>
              <a:off x="457197" y="1550395"/>
              <a:ext cx="1139009" cy="1399627"/>
            </a:xfrm>
            <a:custGeom>
              <a:avLst/>
              <a:gdLst/>
              <a:ahLst/>
              <a:cxnLst/>
              <a:rect l="l" t="t" r="r" b="b"/>
              <a:pathLst>
                <a:path w="85319" h="104841" extrusionOk="0">
                  <a:moveTo>
                    <a:pt x="37240" y="1"/>
                  </a:moveTo>
                  <a:lnTo>
                    <a:pt x="36790" y="33"/>
                  </a:lnTo>
                  <a:lnTo>
                    <a:pt x="36308" y="97"/>
                  </a:lnTo>
                  <a:lnTo>
                    <a:pt x="35825" y="162"/>
                  </a:lnTo>
                  <a:lnTo>
                    <a:pt x="35375" y="290"/>
                  </a:lnTo>
                  <a:lnTo>
                    <a:pt x="34925" y="387"/>
                  </a:lnTo>
                  <a:lnTo>
                    <a:pt x="34475" y="547"/>
                  </a:lnTo>
                  <a:lnTo>
                    <a:pt x="34057" y="708"/>
                  </a:lnTo>
                  <a:lnTo>
                    <a:pt x="33606" y="869"/>
                  </a:lnTo>
                  <a:lnTo>
                    <a:pt x="33188" y="1094"/>
                  </a:lnTo>
                  <a:lnTo>
                    <a:pt x="32802" y="1287"/>
                  </a:lnTo>
                  <a:lnTo>
                    <a:pt x="32384" y="1544"/>
                  </a:lnTo>
                  <a:lnTo>
                    <a:pt x="31999" y="1802"/>
                  </a:lnTo>
                  <a:lnTo>
                    <a:pt x="31645" y="2059"/>
                  </a:lnTo>
                  <a:lnTo>
                    <a:pt x="31291" y="2381"/>
                  </a:lnTo>
                  <a:lnTo>
                    <a:pt x="30937" y="2670"/>
                  </a:lnTo>
                  <a:lnTo>
                    <a:pt x="30616" y="3024"/>
                  </a:lnTo>
                  <a:lnTo>
                    <a:pt x="30326" y="3345"/>
                  </a:lnTo>
                  <a:lnTo>
                    <a:pt x="30037" y="3731"/>
                  </a:lnTo>
                  <a:lnTo>
                    <a:pt x="29747" y="4117"/>
                  </a:lnTo>
                  <a:lnTo>
                    <a:pt x="29522" y="4503"/>
                  </a:lnTo>
                  <a:lnTo>
                    <a:pt x="29265" y="4921"/>
                  </a:lnTo>
                  <a:lnTo>
                    <a:pt x="29072" y="5339"/>
                  </a:lnTo>
                  <a:lnTo>
                    <a:pt x="28879" y="5789"/>
                  </a:lnTo>
                  <a:lnTo>
                    <a:pt x="611" y="77151"/>
                  </a:lnTo>
                  <a:lnTo>
                    <a:pt x="450" y="77601"/>
                  </a:lnTo>
                  <a:lnTo>
                    <a:pt x="322" y="78051"/>
                  </a:lnTo>
                  <a:lnTo>
                    <a:pt x="193" y="78502"/>
                  </a:lnTo>
                  <a:lnTo>
                    <a:pt x="96" y="78984"/>
                  </a:lnTo>
                  <a:lnTo>
                    <a:pt x="32" y="79434"/>
                  </a:lnTo>
                  <a:lnTo>
                    <a:pt x="0" y="79884"/>
                  </a:lnTo>
                  <a:lnTo>
                    <a:pt x="0" y="80367"/>
                  </a:lnTo>
                  <a:lnTo>
                    <a:pt x="0" y="80817"/>
                  </a:lnTo>
                  <a:lnTo>
                    <a:pt x="32" y="81267"/>
                  </a:lnTo>
                  <a:lnTo>
                    <a:pt x="96" y="81718"/>
                  </a:lnTo>
                  <a:lnTo>
                    <a:pt x="161" y="82168"/>
                  </a:lnTo>
                  <a:lnTo>
                    <a:pt x="289" y="82618"/>
                  </a:lnTo>
                  <a:lnTo>
                    <a:pt x="386" y="83068"/>
                  </a:lnTo>
                  <a:lnTo>
                    <a:pt x="547" y="83518"/>
                  </a:lnTo>
                  <a:lnTo>
                    <a:pt x="708" y="83937"/>
                  </a:lnTo>
                  <a:lnTo>
                    <a:pt x="900" y="84355"/>
                  </a:lnTo>
                  <a:lnTo>
                    <a:pt x="1126" y="84773"/>
                  </a:lnTo>
                  <a:lnTo>
                    <a:pt x="1351" y="85191"/>
                  </a:lnTo>
                  <a:lnTo>
                    <a:pt x="1576" y="85577"/>
                  </a:lnTo>
                  <a:lnTo>
                    <a:pt x="1865" y="85963"/>
                  </a:lnTo>
                  <a:lnTo>
                    <a:pt x="2155" y="86349"/>
                  </a:lnTo>
                  <a:lnTo>
                    <a:pt x="2444" y="86702"/>
                  </a:lnTo>
                  <a:lnTo>
                    <a:pt x="2766" y="87056"/>
                  </a:lnTo>
                  <a:lnTo>
                    <a:pt x="3119" y="87378"/>
                  </a:lnTo>
                  <a:lnTo>
                    <a:pt x="3473" y="87699"/>
                  </a:lnTo>
                  <a:lnTo>
                    <a:pt x="3859" y="88021"/>
                  </a:lnTo>
                  <a:lnTo>
                    <a:pt x="4245" y="88310"/>
                  </a:lnTo>
                  <a:lnTo>
                    <a:pt x="4663" y="88567"/>
                  </a:lnTo>
                  <a:lnTo>
                    <a:pt x="5081" y="88825"/>
                  </a:lnTo>
                  <a:lnTo>
                    <a:pt x="5531" y="89082"/>
                  </a:lnTo>
                  <a:lnTo>
                    <a:pt x="5982" y="89307"/>
                  </a:lnTo>
                  <a:lnTo>
                    <a:pt x="6464" y="89500"/>
                  </a:lnTo>
                  <a:lnTo>
                    <a:pt x="43672" y="104100"/>
                  </a:lnTo>
                  <a:lnTo>
                    <a:pt x="44155" y="104261"/>
                  </a:lnTo>
                  <a:lnTo>
                    <a:pt x="44637" y="104422"/>
                  </a:lnTo>
                  <a:lnTo>
                    <a:pt x="45119" y="104551"/>
                  </a:lnTo>
                  <a:lnTo>
                    <a:pt x="45634" y="104647"/>
                  </a:lnTo>
                  <a:lnTo>
                    <a:pt x="46116" y="104744"/>
                  </a:lnTo>
                  <a:lnTo>
                    <a:pt x="46599" y="104776"/>
                  </a:lnTo>
                  <a:lnTo>
                    <a:pt x="47081" y="104808"/>
                  </a:lnTo>
                  <a:lnTo>
                    <a:pt x="47564" y="104840"/>
                  </a:lnTo>
                  <a:lnTo>
                    <a:pt x="48046" y="104808"/>
                  </a:lnTo>
                  <a:lnTo>
                    <a:pt x="48528" y="104776"/>
                  </a:lnTo>
                  <a:lnTo>
                    <a:pt x="49011" y="104711"/>
                  </a:lnTo>
                  <a:lnTo>
                    <a:pt x="49461" y="104647"/>
                  </a:lnTo>
                  <a:lnTo>
                    <a:pt x="49911" y="104551"/>
                  </a:lnTo>
                  <a:lnTo>
                    <a:pt x="50394" y="104422"/>
                  </a:lnTo>
                  <a:lnTo>
                    <a:pt x="50812" y="104293"/>
                  </a:lnTo>
                  <a:lnTo>
                    <a:pt x="51262" y="104133"/>
                  </a:lnTo>
                  <a:lnTo>
                    <a:pt x="51680" y="103940"/>
                  </a:lnTo>
                  <a:lnTo>
                    <a:pt x="52098" y="103747"/>
                  </a:lnTo>
                  <a:lnTo>
                    <a:pt x="52516" y="103522"/>
                  </a:lnTo>
                  <a:lnTo>
                    <a:pt x="52902" y="103264"/>
                  </a:lnTo>
                  <a:lnTo>
                    <a:pt x="53288" y="103007"/>
                  </a:lnTo>
                  <a:lnTo>
                    <a:pt x="53674" y="102750"/>
                  </a:lnTo>
                  <a:lnTo>
                    <a:pt x="54028" y="102460"/>
                  </a:lnTo>
                  <a:lnTo>
                    <a:pt x="54349" y="102139"/>
                  </a:lnTo>
                  <a:lnTo>
                    <a:pt x="54671" y="101817"/>
                  </a:lnTo>
                  <a:lnTo>
                    <a:pt x="54992" y="101463"/>
                  </a:lnTo>
                  <a:lnTo>
                    <a:pt x="55282" y="101110"/>
                  </a:lnTo>
                  <a:lnTo>
                    <a:pt x="55539" y="100724"/>
                  </a:lnTo>
                  <a:lnTo>
                    <a:pt x="55796" y="100306"/>
                  </a:lnTo>
                  <a:lnTo>
                    <a:pt x="56021" y="99920"/>
                  </a:lnTo>
                  <a:lnTo>
                    <a:pt x="56247" y="99470"/>
                  </a:lnTo>
                  <a:lnTo>
                    <a:pt x="56440" y="99051"/>
                  </a:lnTo>
                  <a:lnTo>
                    <a:pt x="84675" y="27690"/>
                  </a:lnTo>
                  <a:lnTo>
                    <a:pt x="84868" y="27240"/>
                  </a:lnTo>
                  <a:lnTo>
                    <a:pt x="84997" y="26757"/>
                  </a:lnTo>
                  <a:lnTo>
                    <a:pt x="85094" y="26307"/>
                  </a:lnTo>
                  <a:lnTo>
                    <a:pt x="85190" y="25857"/>
                  </a:lnTo>
                  <a:lnTo>
                    <a:pt x="85254" y="25374"/>
                  </a:lnTo>
                  <a:lnTo>
                    <a:pt x="85286" y="24924"/>
                  </a:lnTo>
                  <a:lnTo>
                    <a:pt x="85319" y="24474"/>
                  </a:lnTo>
                  <a:lnTo>
                    <a:pt x="85286" y="23992"/>
                  </a:lnTo>
                  <a:lnTo>
                    <a:pt x="85254" y="23541"/>
                  </a:lnTo>
                  <a:lnTo>
                    <a:pt x="85222" y="23091"/>
                  </a:lnTo>
                  <a:lnTo>
                    <a:pt x="85126" y="22641"/>
                  </a:lnTo>
                  <a:lnTo>
                    <a:pt x="85029" y="22191"/>
                  </a:lnTo>
                  <a:lnTo>
                    <a:pt x="84901" y="21740"/>
                  </a:lnTo>
                  <a:lnTo>
                    <a:pt x="84772" y="21322"/>
                  </a:lnTo>
                  <a:lnTo>
                    <a:pt x="84579" y="20872"/>
                  </a:lnTo>
                  <a:lnTo>
                    <a:pt x="84386" y="20454"/>
                  </a:lnTo>
                  <a:lnTo>
                    <a:pt x="84193" y="20036"/>
                  </a:lnTo>
                  <a:lnTo>
                    <a:pt x="83968" y="19618"/>
                  </a:lnTo>
                  <a:lnTo>
                    <a:pt x="83711" y="19232"/>
                  </a:lnTo>
                  <a:lnTo>
                    <a:pt x="83453" y="18846"/>
                  </a:lnTo>
                  <a:lnTo>
                    <a:pt x="83164" y="18492"/>
                  </a:lnTo>
                  <a:lnTo>
                    <a:pt x="82842" y="18106"/>
                  </a:lnTo>
                  <a:lnTo>
                    <a:pt x="82521" y="17753"/>
                  </a:lnTo>
                  <a:lnTo>
                    <a:pt x="82199" y="17431"/>
                  </a:lnTo>
                  <a:lnTo>
                    <a:pt x="81813" y="17110"/>
                  </a:lnTo>
                  <a:lnTo>
                    <a:pt x="81460" y="16788"/>
                  </a:lnTo>
                  <a:lnTo>
                    <a:pt x="81041" y="16499"/>
                  </a:lnTo>
                  <a:lnTo>
                    <a:pt x="80623" y="16241"/>
                  </a:lnTo>
                  <a:lnTo>
                    <a:pt x="80205" y="15984"/>
                  </a:lnTo>
                  <a:lnTo>
                    <a:pt x="79755" y="15727"/>
                  </a:lnTo>
                  <a:lnTo>
                    <a:pt x="79305" y="15534"/>
                  </a:lnTo>
                  <a:lnTo>
                    <a:pt x="78822" y="15309"/>
                  </a:lnTo>
                  <a:lnTo>
                    <a:pt x="41614" y="740"/>
                  </a:lnTo>
                  <a:lnTo>
                    <a:pt x="41132" y="547"/>
                  </a:lnTo>
                  <a:lnTo>
                    <a:pt x="40649" y="387"/>
                  </a:lnTo>
                  <a:lnTo>
                    <a:pt x="40167" y="258"/>
                  </a:lnTo>
                  <a:lnTo>
                    <a:pt x="39685" y="162"/>
                  </a:lnTo>
                  <a:lnTo>
                    <a:pt x="39202" y="97"/>
                  </a:lnTo>
                  <a:lnTo>
                    <a:pt x="38720" y="33"/>
                  </a:lnTo>
                  <a:lnTo>
                    <a:pt x="382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9"/>
            <p:cNvSpPr/>
            <p:nvPr/>
          </p:nvSpPr>
          <p:spPr>
            <a:xfrm>
              <a:off x="552503" y="1563705"/>
              <a:ext cx="616089" cy="1242485"/>
            </a:xfrm>
            <a:custGeom>
              <a:avLst/>
              <a:gdLst/>
              <a:ahLst/>
              <a:cxnLst/>
              <a:rect l="l" t="t" r="r" b="b"/>
              <a:pathLst>
                <a:path w="46149" h="93070" extrusionOk="0">
                  <a:moveTo>
                    <a:pt x="35150" y="1"/>
                  </a:moveTo>
                  <a:lnTo>
                    <a:pt x="0" y="88760"/>
                  </a:lnTo>
                  <a:lnTo>
                    <a:pt x="10999" y="93070"/>
                  </a:lnTo>
                  <a:lnTo>
                    <a:pt x="46149" y="4310"/>
                  </a:lnTo>
                  <a:lnTo>
                    <a:pt x="351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9"/>
            <p:cNvSpPr/>
            <p:nvPr/>
          </p:nvSpPr>
          <p:spPr>
            <a:xfrm>
              <a:off x="821692" y="1805420"/>
              <a:ext cx="425478" cy="895585"/>
            </a:xfrm>
            <a:custGeom>
              <a:avLst/>
              <a:gdLst/>
              <a:ahLst/>
              <a:cxnLst/>
              <a:rect l="l" t="t" r="r" b="b"/>
              <a:pathLst>
                <a:path w="31871" h="67085" extrusionOk="0">
                  <a:moveTo>
                    <a:pt x="25599" y="0"/>
                  </a:moveTo>
                  <a:lnTo>
                    <a:pt x="0" y="64608"/>
                  </a:lnTo>
                  <a:lnTo>
                    <a:pt x="6271" y="67085"/>
                  </a:lnTo>
                  <a:lnTo>
                    <a:pt x="31870" y="2445"/>
                  </a:lnTo>
                  <a:lnTo>
                    <a:pt x="255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9"/>
            <p:cNvSpPr/>
            <p:nvPr/>
          </p:nvSpPr>
          <p:spPr>
            <a:xfrm>
              <a:off x="1100320" y="1391984"/>
              <a:ext cx="1351541" cy="1691979"/>
            </a:xfrm>
            <a:custGeom>
              <a:avLst/>
              <a:gdLst/>
              <a:ahLst/>
              <a:cxnLst/>
              <a:rect l="l" t="t" r="r" b="b"/>
              <a:pathLst>
                <a:path w="101239" h="126740" extrusionOk="0">
                  <a:moveTo>
                    <a:pt x="53514" y="0"/>
                  </a:moveTo>
                  <a:lnTo>
                    <a:pt x="1" y="101913"/>
                  </a:lnTo>
                  <a:lnTo>
                    <a:pt x="47757" y="126740"/>
                  </a:lnTo>
                  <a:lnTo>
                    <a:pt x="101238" y="24827"/>
                  </a:lnTo>
                  <a:lnTo>
                    <a:pt x="535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9"/>
            <p:cNvSpPr/>
            <p:nvPr/>
          </p:nvSpPr>
          <p:spPr>
            <a:xfrm>
              <a:off x="1263897" y="1550822"/>
              <a:ext cx="1024386" cy="1375157"/>
            </a:xfrm>
            <a:custGeom>
              <a:avLst/>
              <a:gdLst/>
              <a:ahLst/>
              <a:cxnLst/>
              <a:rect l="l" t="t" r="r" b="b"/>
              <a:pathLst>
                <a:path w="76733" h="103008" extrusionOk="0">
                  <a:moveTo>
                    <a:pt x="52806" y="1"/>
                  </a:moveTo>
                  <a:lnTo>
                    <a:pt x="52549" y="419"/>
                  </a:lnTo>
                  <a:lnTo>
                    <a:pt x="52291" y="869"/>
                  </a:lnTo>
                  <a:lnTo>
                    <a:pt x="52002" y="1255"/>
                  </a:lnTo>
                  <a:lnTo>
                    <a:pt x="51712" y="1673"/>
                  </a:lnTo>
                  <a:lnTo>
                    <a:pt x="51391" y="2027"/>
                  </a:lnTo>
                  <a:lnTo>
                    <a:pt x="51037" y="2381"/>
                  </a:lnTo>
                  <a:lnTo>
                    <a:pt x="50683" y="2734"/>
                  </a:lnTo>
                  <a:lnTo>
                    <a:pt x="50330" y="3024"/>
                  </a:lnTo>
                  <a:lnTo>
                    <a:pt x="49944" y="3346"/>
                  </a:lnTo>
                  <a:lnTo>
                    <a:pt x="49558" y="3603"/>
                  </a:lnTo>
                  <a:lnTo>
                    <a:pt x="49172" y="3860"/>
                  </a:lnTo>
                  <a:lnTo>
                    <a:pt x="48754" y="4117"/>
                  </a:lnTo>
                  <a:lnTo>
                    <a:pt x="48336" y="4310"/>
                  </a:lnTo>
                  <a:lnTo>
                    <a:pt x="47886" y="4503"/>
                  </a:lnTo>
                  <a:lnTo>
                    <a:pt x="47435" y="4696"/>
                  </a:lnTo>
                  <a:lnTo>
                    <a:pt x="46985" y="4857"/>
                  </a:lnTo>
                  <a:lnTo>
                    <a:pt x="46535" y="4986"/>
                  </a:lnTo>
                  <a:lnTo>
                    <a:pt x="46085" y="5082"/>
                  </a:lnTo>
                  <a:lnTo>
                    <a:pt x="45602" y="5179"/>
                  </a:lnTo>
                  <a:lnTo>
                    <a:pt x="45152" y="5243"/>
                  </a:lnTo>
                  <a:lnTo>
                    <a:pt x="44670" y="5275"/>
                  </a:lnTo>
                  <a:lnTo>
                    <a:pt x="44187" y="5307"/>
                  </a:lnTo>
                  <a:lnTo>
                    <a:pt x="43705" y="5307"/>
                  </a:lnTo>
                  <a:lnTo>
                    <a:pt x="43222" y="5275"/>
                  </a:lnTo>
                  <a:lnTo>
                    <a:pt x="42740" y="5243"/>
                  </a:lnTo>
                  <a:lnTo>
                    <a:pt x="42258" y="5179"/>
                  </a:lnTo>
                  <a:lnTo>
                    <a:pt x="41775" y="5082"/>
                  </a:lnTo>
                  <a:lnTo>
                    <a:pt x="41325" y="4953"/>
                  </a:lnTo>
                  <a:lnTo>
                    <a:pt x="40843" y="4793"/>
                  </a:lnTo>
                  <a:lnTo>
                    <a:pt x="40360" y="4632"/>
                  </a:lnTo>
                  <a:lnTo>
                    <a:pt x="39910" y="4439"/>
                  </a:lnTo>
                  <a:lnTo>
                    <a:pt x="39428" y="4214"/>
                  </a:lnTo>
                  <a:lnTo>
                    <a:pt x="31999" y="18396"/>
                  </a:lnTo>
                  <a:lnTo>
                    <a:pt x="7461" y="65156"/>
                  </a:lnTo>
                  <a:lnTo>
                    <a:pt x="0" y="79306"/>
                  </a:lnTo>
                  <a:lnTo>
                    <a:pt x="451" y="79563"/>
                  </a:lnTo>
                  <a:lnTo>
                    <a:pt x="869" y="79852"/>
                  </a:lnTo>
                  <a:lnTo>
                    <a:pt x="1287" y="80142"/>
                  </a:lnTo>
                  <a:lnTo>
                    <a:pt x="1673" y="80431"/>
                  </a:lnTo>
                  <a:lnTo>
                    <a:pt x="2026" y="80753"/>
                  </a:lnTo>
                  <a:lnTo>
                    <a:pt x="2380" y="81075"/>
                  </a:lnTo>
                  <a:lnTo>
                    <a:pt x="2734" y="81428"/>
                  </a:lnTo>
                  <a:lnTo>
                    <a:pt x="3055" y="81814"/>
                  </a:lnTo>
                  <a:lnTo>
                    <a:pt x="3345" y="82200"/>
                  </a:lnTo>
                  <a:lnTo>
                    <a:pt x="3602" y="82586"/>
                  </a:lnTo>
                  <a:lnTo>
                    <a:pt x="3859" y="82972"/>
                  </a:lnTo>
                  <a:lnTo>
                    <a:pt x="4085" y="83390"/>
                  </a:lnTo>
                  <a:lnTo>
                    <a:pt x="4310" y="83808"/>
                  </a:lnTo>
                  <a:lnTo>
                    <a:pt x="4503" y="84258"/>
                  </a:lnTo>
                  <a:lnTo>
                    <a:pt x="4663" y="84676"/>
                  </a:lnTo>
                  <a:lnTo>
                    <a:pt x="4824" y="85127"/>
                  </a:lnTo>
                  <a:lnTo>
                    <a:pt x="4953" y="85609"/>
                  </a:lnTo>
                  <a:lnTo>
                    <a:pt x="5081" y="86059"/>
                  </a:lnTo>
                  <a:lnTo>
                    <a:pt x="5146" y="86509"/>
                  </a:lnTo>
                  <a:lnTo>
                    <a:pt x="5210" y="86992"/>
                  </a:lnTo>
                  <a:lnTo>
                    <a:pt x="5242" y="87474"/>
                  </a:lnTo>
                  <a:lnTo>
                    <a:pt x="5274" y="87957"/>
                  </a:lnTo>
                  <a:lnTo>
                    <a:pt x="5274" y="88407"/>
                  </a:lnTo>
                  <a:lnTo>
                    <a:pt x="5242" y="88889"/>
                  </a:lnTo>
                  <a:lnTo>
                    <a:pt x="5178" y="89372"/>
                  </a:lnTo>
                  <a:lnTo>
                    <a:pt x="5114" y="89854"/>
                  </a:lnTo>
                  <a:lnTo>
                    <a:pt x="5017" y="90336"/>
                  </a:lnTo>
                  <a:lnTo>
                    <a:pt x="4889" y="90819"/>
                  </a:lnTo>
                  <a:lnTo>
                    <a:pt x="4728" y="91269"/>
                  </a:lnTo>
                  <a:lnTo>
                    <a:pt x="4567" y="91751"/>
                  </a:lnTo>
                  <a:lnTo>
                    <a:pt x="4374" y="92202"/>
                  </a:lnTo>
                  <a:lnTo>
                    <a:pt x="4149" y="92652"/>
                  </a:lnTo>
                  <a:lnTo>
                    <a:pt x="24023" y="103007"/>
                  </a:lnTo>
                  <a:lnTo>
                    <a:pt x="24248" y="102557"/>
                  </a:lnTo>
                  <a:lnTo>
                    <a:pt x="24538" y="102139"/>
                  </a:lnTo>
                  <a:lnTo>
                    <a:pt x="24795" y="101721"/>
                  </a:lnTo>
                  <a:lnTo>
                    <a:pt x="25117" y="101335"/>
                  </a:lnTo>
                  <a:lnTo>
                    <a:pt x="25438" y="100949"/>
                  </a:lnTo>
                  <a:lnTo>
                    <a:pt x="25760" y="100595"/>
                  </a:lnTo>
                  <a:lnTo>
                    <a:pt x="26114" y="100274"/>
                  </a:lnTo>
                  <a:lnTo>
                    <a:pt x="26467" y="99952"/>
                  </a:lnTo>
                  <a:lnTo>
                    <a:pt x="26853" y="99663"/>
                  </a:lnTo>
                  <a:lnTo>
                    <a:pt x="27239" y="99405"/>
                  </a:lnTo>
                  <a:lnTo>
                    <a:pt x="27625" y="99148"/>
                  </a:lnTo>
                  <a:lnTo>
                    <a:pt x="28043" y="98891"/>
                  </a:lnTo>
                  <a:lnTo>
                    <a:pt x="28461" y="98666"/>
                  </a:lnTo>
                  <a:lnTo>
                    <a:pt x="28912" y="98473"/>
                  </a:lnTo>
                  <a:lnTo>
                    <a:pt x="29330" y="98312"/>
                  </a:lnTo>
                  <a:lnTo>
                    <a:pt x="29780" y="98151"/>
                  </a:lnTo>
                  <a:lnTo>
                    <a:pt x="30230" y="98022"/>
                  </a:lnTo>
                  <a:lnTo>
                    <a:pt x="30680" y="97894"/>
                  </a:lnTo>
                  <a:lnTo>
                    <a:pt x="31163" y="97830"/>
                  </a:lnTo>
                  <a:lnTo>
                    <a:pt x="31613" y="97733"/>
                  </a:lnTo>
                  <a:lnTo>
                    <a:pt x="32095" y="97701"/>
                  </a:lnTo>
                  <a:lnTo>
                    <a:pt x="32578" y="97669"/>
                  </a:lnTo>
                  <a:lnTo>
                    <a:pt x="33060" y="97669"/>
                  </a:lnTo>
                  <a:lnTo>
                    <a:pt x="33542" y="97701"/>
                  </a:lnTo>
                  <a:lnTo>
                    <a:pt x="33993" y="97733"/>
                  </a:lnTo>
                  <a:lnTo>
                    <a:pt x="34475" y="97797"/>
                  </a:lnTo>
                  <a:lnTo>
                    <a:pt x="34957" y="97894"/>
                  </a:lnTo>
                  <a:lnTo>
                    <a:pt x="35440" y="98022"/>
                  </a:lnTo>
                  <a:lnTo>
                    <a:pt x="35922" y="98151"/>
                  </a:lnTo>
                  <a:lnTo>
                    <a:pt x="36372" y="98312"/>
                  </a:lnTo>
                  <a:lnTo>
                    <a:pt x="36823" y="98505"/>
                  </a:lnTo>
                  <a:lnTo>
                    <a:pt x="37305" y="98730"/>
                  </a:lnTo>
                  <a:lnTo>
                    <a:pt x="44734" y="84548"/>
                  </a:lnTo>
                  <a:lnTo>
                    <a:pt x="69304" y="37788"/>
                  </a:lnTo>
                  <a:lnTo>
                    <a:pt x="76732" y="23606"/>
                  </a:lnTo>
                  <a:lnTo>
                    <a:pt x="76314" y="23381"/>
                  </a:lnTo>
                  <a:lnTo>
                    <a:pt x="75864" y="23091"/>
                  </a:lnTo>
                  <a:lnTo>
                    <a:pt x="75478" y="22802"/>
                  </a:lnTo>
                  <a:lnTo>
                    <a:pt x="75092" y="22512"/>
                  </a:lnTo>
                  <a:lnTo>
                    <a:pt x="74739" y="22191"/>
                  </a:lnTo>
                  <a:lnTo>
                    <a:pt x="74385" y="21837"/>
                  </a:lnTo>
                  <a:lnTo>
                    <a:pt x="74063" y="21483"/>
                  </a:lnTo>
                  <a:lnTo>
                    <a:pt x="73742" y="21130"/>
                  </a:lnTo>
                  <a:lnTo>
                    <a:pt x="73452" y="20744"/>
                  </a:lnTo>
                  <a:lnTo>
                    <a:pt x="73163" y="20358"/>
                  </a:lnTo>
                  <a:lnTo>
                    <a:pt x="72938" y="19972"/>
                  </a:lnTo>
                  <a:lnTo>
                    <a:pt x="72680" y="19554"/>
                  </a:lnTo>
                  <a:lnTo>
                    <a:pt x="72487" y="19136"/>
                  </a:lnTo>
                  <a:lnTo>
                    <a:pt x="72294" y="18685"/>
                  </a:lnTo>
                  <a:lnTo>
                    <a:pt x="72134" y="18267"/>
                  </a:lnTo>
                  <a:lnTo>
                    <a:pt x="71973" y="17817"/>
                  </a:lnTo>
                  <a:lnTo>
                    <a:pt x="71844" y="17367"/>
                  </a:lnTo>
                  <a:lnTo>
                    <a:pt x="71748" y="16885"/>
                  </a:lnTo>
                  <a:lnTo>
                    <a:pt x="71651" y="16434"/>
                  </a:lnTo>
                  <a:lnTo>
                    <a:pt x="71587" y="15952"/>
                  </a:lnTo>
                  <a:lnTo>
                    <a:pt x="71555" y="15502"/>
                  </a:lnTo>
                  <a:lnTo>
                    <a:pt x="71555" y="15019"/>
                  </a:lnTo>
                  <a:lnTo>
                    <a:pt x="71555" y="14537"/>
                  </a:lnTo>
                  <a:lnTo>
                    <a:pt x="71587" y="14055"/>
                  </a:lnTo>
                  <a:lnTo>
                    <a:pt x="71619" y="13604"/>
                  </a:lnTo>
                  <a:lnTo>
                    <a:pt x="71716" y="13122"/>
                  </a:lnTo>
                  <a:lnTo>
                    <a:pt x="71812" y="12640"/>
                  </a:lnTo>
                  <a:lnTo>
                    <a:pt x="71941" y="12157"/>
                  </a:lnTo>
                  <a:lnTo>
                    <a:pt x="72069" y="11707"/>
                  </a:lnTo>
                  <a:lnTo>
                    <a:pt x="72262" y="11225"/>
                  </a:lnTo>
                  <a:lnTo>
                    <a:pt x="72455" y="10774"/>
                  </a:lnTo>
                  <a:lnTo>
                    <a:pt x="72680" y="10324"/>
                  </a:lnTo>
                  <a:lnTo>
                    <a:pt x="528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9"/>
            <p:cNvSpPr/>
            <p:nvPr/>
          </p:nvSpPr>
          <p:spPr>
            <a:xfrm>
              <a:off x="1519777" y="2005910"/>
              <a:ext cx="496740" cy="494604"/>
            </a:xfrm>
            <a:custGeom>
              <a:avLst/>
              <a:gdLst/>
              <a:ahLst/>
              <a:cxnLst/>
              <a:rect l="l" t="t" r="r" b="b"/>
              <a:pathLst>
                <a:path w="37209" h="37049" extrusionOk="0">
                  <a:moveTo>
                    <a:pt x="18331" y="1"/>
                  </a:moveTo>
                  <a:lnTo>
                    <a:pt x="17431" y="33"/>
                  </a:lnTo>
                  <a:lnTo>
                    <a:pt x="16530" y="129"/>
                  </a:lnTo>
                  <a:lnTo>
                    <a:pt x="15630" y="258"/>
                  </a:lnTo>
                  <a:lnTo>
                    <a:pt x="14761" y="419"/>
                  </a:lnTo>
                  <a:lnTo>
                    <a:pt x="13893" y="612"/>
                  </a:lnTo>
                  <a:lnTo>
                    <a:pt x="13025" y="869"/>
                  </a:lnTo>
                  <a:lnTo>
                    <a:pt x="12189" y="1159"/>
                  </a:lnTo>
                  <a:lnTo>
                    <a:pt x="11352" y="1480"/>
                  </a:lnTo>
                  <a:lnTo>
                    <a:pt x="10549" y="1834"/>
                  </a:lnTo>
                  <a:lnTo>
                    <a:pt x="9745" y="2252"/>
                  </a:lnTo>
                  <a:lnTo>
                    <a:pt x="8973" y="2670"/>
                  </a:lnTo>
                  <a:lnTo>
                    <a:pt x="8201" y="3152"/>
                  </a:lnTo>
                  <a:lnTo>
                    <a:pt x="7461" y="3667"/>
                  </a:lnTo>
                  <a:lnTo>
                    <a:pt x="6754" y="4246"/>
                  </a:lnTo>
                  <a:lnTo>
                    <a:pt x="6078" y="4825"/>
                  </a:lnTo>
                  <a:lnTo>
                    <a:pt x="5403" y="5468"/>
                  </a:lnTo>
                  <a:lnTo>
                    <a:pt x="4792" y="6111"/>
                  </a:lnTo>
                  <a:lnTo>
                    <a:pt x="4181" y="6819"/>
                  </a:lnTo>
                  <a:lnTo>
                    <a:pt x="3602" y="7558"/>
                  </a:lnTo>
                  <a:lnTo>
                    <a:pt x="3088" y="8330"/>
                  </a:lnTo>
                  <a:lnTo>
                    <a:pt x="2573" y="9134"/>
                  </a:lnTo>
                  <a:lnTo>
                    <a:pt x="2123" y="9938"/>
                  </a:lnTo>
                  <a:lnTo>
                    <a:pt x="1673" y="10806"/>
                  </a:lnTo>
                  <a:lnTo>
                    <a:pt x="1319" y="11675"/>
                  </a:lnTo>
                  <a:lnTo>
                    <a:pt x="997" y="12543"/>
                  </a:lnTo>
                  <a:lnTo>
                    <a:pt x="708" y="13443"/>
                  </a:lnTo>
                  <a:lnTo>
                    <a:pt x="483" y="14312"/>
                  </a:lnTo>
                  <a:lnTo>
                    <a:pt x="290" y="15212"/>
                  </a:lnTo>
                  <a:lnTo>
                    <a:pt x="129" y="16113"/>
                  </a:lnTo>
                  <a:lnTo>
                    <a:pt x="32" y="17013"/>
                  </a:lnTo>
                  <a:lnTo>
                    <a:pt x="0" y="17914"/>
                  </a:lnTo>
                  <a:lnTo>
                    <a:pt x="0" y="18814"/>
                  </a:lnTo>
                  <a:lnTo>
                    <a:pt x="32" y="19714"/>
                  </a:lnTo>
                  <a:lnTo>
                    <a:pt x="97" y="20583"/>
                  </a:lnTo>
                  <a:lnTo>
                    <a:pt x="225" y="21483"/>
                  </a:lnTo>
                  <a:lnTo>
                    <a:pt x="386" y="22352"/>
                  </a:lnTo>
                  <a:lnTo>
                    <a:pt x="611" y="23220"/>
                  </a:lnTo>
                  <a:lnTo>
                    <a:pt x="836" y="24056"/>
                  </a:lnTo>
                  <a:lnTo>
                    <a:pt x="1126" y="24924"/>
                  </a:lnTo>
                  <a:lnTo>
                    <a:pt x="1447" y="25728"/>
                  </a:lnTo>
                  <a:lnTo>
                    <a:pt x="1833" y="26564"/>
                  </a:lnTo>
                  <a:lnTo>
                    <a:pt x="2219" y="27336"/>
                  </a:lnTo>
                  <a:lnTo>
                    <a:pt x="2669" y="28108"/>
                  </a:lnTo>
                  <a:lnTo>
                    <a:pt x="3152" y="28880"/>
                  </a:lnTo>
                  <a:lnTo>
                    <a:pt x="3666" y="29620"/>
                  </a:lnTo>
                  <a:lnTo>
                    <a:pt x="4245" y="30327"/>
                  </a:lnTo>
                  <a:lnTo>
                    <a:pt x="4824" y="31002"/>
                  </a:lnTo>
                  <a:lnTo>
                    <a:pt x="5467" y="31646"/>
                  </a:lnTo>
                  <a:lnTo>
                    <a:pt x="6143" y="32289"/>
                  </a:lnTo>
                  <a:lnTo>
                    <a:pt x="6818" y="32868"/>
                  </a:lnTo>
                  <a:lnTo>
                    <a:pt x="7558" y="33446"/>
                  </a:lnTo>
                  <a:lnTo>
                    <a:pt x="8330" y="33993"/>
                  </a:lnTo>
                  <a:lnTo>
                    <a:pt x="9134" y="34476"/>
                  </a:lnTo>
                  <a:lnTo>
                    <a:pt x="9970" y="34958"/>
                  </a:lnTo>
                  <a:lnTo>
                    <a:pt x="10838" y="35376"/>
                  </a:lnTo>
                  <a:lnTo>
                    <a:pt x="11706" y="35730"/>
                  </a:lnTo>
                  <a:lnTo>
                    <a:pt x="12607" y="36051"/>
                  </a:lnTo>
                  <a:lnTo>
                    <a:pt x="13475" y="36341"/>
                  </a:lnTo>
                  <a:lnTo>
                    <a:pt x="14375" y="36566"/>
                  </a:lnTo>
                  <a:lnTo>
                    <a:pt x="15276" y="36759"/>
                  </a:lnTo>
                  <a:lnTo>
                    <a:pt x="16176" y="36888"/>
                  </a:lnTo>
                  <a:lnTo>
                    <a:pt x="17077" y="36984"/>
                  </a:lnTo>
                  <a:lnTo>
                    <a:pt x="17977" y="37048"/>
                  </a:lnTo>
                  <a:lnTo>
                    <a:pt x="18878" y="37048"/>
                  </a:lnTo>
                  <a:lnTo>
                    <a:pt x="19778" y="37016"/>
                  </a:lnTo>
                  <a:lnTo>
                    <a:pt x="20679" y="36952"/>
                  </a:lnTo>
                  <a:lnTo>
                    <a:pt x="21547" y="36823"/>
                  </a:lnTo>
                  <a:lnTo>
                    <a:pt x="22447" y="36662"/>
                  </a:lnTo>
                  <a:lnTo>
                    <a:pt x="23316" y="36437"/>
                  </a:lnTo>
                  <a:lnTo>
                    <a:pt x="24152" y="36212"/>
                  </a:lnTo>
                  <a:lnTo>
                    <a:pt x="25020" y="35923"/>
                  </a:lnTo>
                  <a:lnTo>
                    <a:pt x="25856" y="35601"/>
                  </a:lnTo>
                  <a:lnTo>
                    <a:pt x="26660" y="35215"/>
                  </a:lnTo>
                  <a:lnTo>
                    <a:pt x="27464" y="34829"/>
                  </a:lnTo>
                  <a:lnTo>
                    <a:pt x="28236" y="34379"/>
                  </a:lnTo>
                  <a:lnTo>
                    <a:pt x="29008" y="33897"/>
                  </a:lnTo>
                  <a:lnTo>
                    <a:pt x="29715" y="33382"/>
                  </a:lnTo>
                  <a:lnTo>
                    <a:pt x="30455" y="32835"/>
                  </a:lnTo>
                  <a:lnTo>
                    <a:pt x="31130" y="32224"/>
                  </a:lnTo>
                  <a:lnTo>
                    <a:pt x="31774" y="31613"/>
                  </a:lnTo>
                  <a:lnTo>
                    <a:pt x="32417" y="30938"/>
                  </a:lnTo>
                  <a:lnTo>
                    <a:pt x="33028" y="30231"/>
                  </a:lnTo>
                  <a:lnTo>
                    <a:pt x="33575" y="29523"/>
                  </a:lnTo>
                  <a:lnTo>
                    <a:pt x="34121" y="28751"/>
                  </a:lnTo>
                  <a:lnTo>
                    <a:pt x="34636" y="27947"/>
                  </a:lnTo>
                  <a:lnTo>
                    <a:pt x="35086" y="27111"/>
                  </a:lnTo>
                  <a:lnTo>
                    <a:pt x="35504" y="26243"/>
                  </a:lnTo>
                  <a:lnTo>
                    <a:pt x="35890" y="25374"/>
                  </a:lnTo>
                  <a:lnTo>
                    <a:pt x="36212" y="24506"/>
                  </a:lnTo>
                  <a:lnTo>
                    <a:pt x="36501" y="23638"/>
                  </a:lnTo>
                  <a:lnTo>
                    <a:pt x="36726" y="22737"/>
                  </a:lnTo>
                  <a:lnTo>
                    <a:pt x="36919" y="21837"/>
                  </a:lnTo>
                  <a:lnTo>
                    <a:pt x="37048" y="20937"/>
                  </a:lnTo>
                  <a:lnTo>
                    <a:pt x="37144" y="20036"/>
                  </a:lnTo>
                  <a:lnTo>
                    <a:pt x="37209" y="19136"/>
                  </a:lnTo>
                  <a:lnTo>
                    <a:pt x="37209" y="18235"/>
                  </a:lnTo>
                  <a:lnTo>
                    <a:pt x="37176" y="17367"/>
                  </a:lnTo>
                  <a:lnTo>
                    <a:pt x="37080" y="16466"/>
                  </a:lnTo>
                  <a:lnTo>
                    <a:pt x="36983" y="15598"/>
                  </a:lnTo>
                  <a:lnTo>
                    <a:pt x="36823" y="14698"/>
                  </a:lnTo>
                  <a:lnTo>
                    <a:pt x="36598" y="13829"/>
                  </a:lnTo>
                  <a:lnTo>
                    <a:pt x="36372" y="12993"/>
                  </a:lnTo>
                  <a:lnTo>
                    <a:pt x="36083" y="12157"/>
                  </a:lnTo>
                  <a:lnTo>
                    <a:pt x="35729" y="11321"/>
                  </a:lnTo>
                  <a:lnTo>
                    <a:pt x="35375" y="10517"/>
                  </a:lnTo>
                  <a:lnTo>
                    <a:pt x="34957" y="9713"/>
                  </a:lnTo>
                  <a:lnTo>
                    <a:pt x="34539" y="8941"/>
                  </a:lnTo>
                  <a:lnTo>
                    <a:pt x="34025" y="8201"/>
                  </a:lnTo>
                  <a:lnTo>
                    <a:pt x="33510" y="7462"/>
                  </a:lnTo>
                  <a:lnTo>
                    <a:pt x="32964" y="6754"/>
                  </a:lnTo>
                  <a:lnTo>
                    <a:pt x="32353" y="6047"/>
                  </a:lnTo>
                  <a:lnTo>
                    <a:pt x="31741" y="5404"/>
                  </a:lnTo>
                  <a:lnTo>
                    <a:pt x="31066" y="4793"/>
                  </a:lnTo>
                  <a:lnTo>
                    <a:pt x="30359" y="4182"/>
                  </a:lnTo>
                  <a:lnTo>
                    <a:pt x="29619" y="3603"/>
                  </a:lnTo>
                  <a:lnTo>
                    <a:pt x="28847" y="3088"/>
                  </a:lnTo>
                  <a:lnTo>
                    <a:pt x="28043" y="2574"/>
                  </a:lnTo>
                  <a:lnTo>
                    <a:pt x="27207" y="2123"/>
                  </a:lnTo>
                  <a:lnTo>
                    <a:pt x="26371" y="1705"/>
                  </a:lnTo>
                  <a:lnTo>
                    <a:pt x="25503" y="1319"/>
                  </a:lnTo>
                  <a:lnTo>
                    <a:pt x="24602" y="998"/>
                  </a:lnTo>
                  <a:lnTo>
                    <a:pt x="23734" y="708"/>
                  </a:lnTo>
                  <a:lnTo>
                    <a:pt x="22833" y="483"/>
                  </a:lnTo>
                  <a:lnTo>
                    <a:pt x="21933" y="290"/>
                  </a:lnTo>
                  <a:lnTo>
                    <a:pt x="21032" y="162"/>
                  </a:lnTo>
                  <a:lnTo>
                    <a:pt x="20132" y="65"/>
                  </a:lnTo>
                  <a:lnTo>
                    <a:pt x="192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9"/>
            <p:cNvSpPr/>
            <p:nvPr/>
          </p:nvSpPr>
          <p:spPr>
            <a:xfrm>
              <a:off x="1981727" y="1683067"/>
              <a:ext cx="96187" cy="95746"/>
            </a:xfrm>
            <a:custGeom>
              <a:avLst/>
              <a:gdLst/>
              <a:ahLst/>
              <a:cxnLst/>
              <a:rect l="l" t="t" r="r" b="b"/>
              <a:pathLst>
                <a:path w="7205" h="7172" extrusionOk="0">
                  <a:moveTo>
                    <a:pt x="3538" y="0"/>
                  </a:moveTo>
                  <a:lnTo>
                    <a:pt x="3217" y="32"/>
                  </a:lnTo>
                  <a:lnTo>
                    <a:pt x="2863" y="96"/>
                  </a:lnTo>
                  <a:lnTo>
                    <a:pt x="2541" y="161"/>
                  </a:lnTo>
                  <a:lnTo>
                    <a:pt x="2187" y="289"/>
                  </a:lnTo>
                  <a:lnTo>
                    <a:pt x="1898" y="450"/>
                  </a:lnTo>
                  <a:lnTo>
                    <a:pt x="1609" y="611"/>
                  </a:lnTo>
                  <a:lnTo>
                    <a:pt x="1319" y="836"/>
                  </a:lnTo>
                  <a:lnTo>
                    <a:pt x="1062" y="1061"/>
                  </a:lnTo>
                  <a:lnTo>
                    <a:pt x="805" y="1319"/>
                  </a:lnTo>
                  <a:lnTo>
                    <a:pt x="612" y="1608"/>
                  </a:lnTo>
                  <a:lnTo>
                    <a:pt x="419" y="1930"/>
                  </a:lnTo>
                  <a:lnTo>
                    <a:pt x="258" y="2283"/>
                  </a:lnTo>
                  <a:lnTo>
                    <a:pt x="129" y="2605"/>
                  </a:lnTo>
                  <a:lnTo>
                    <a:pt x="65" y="2959"/>
                  </a:lnTo>
                  <a:lnTo>
                    <a:pt x="1" y="3312"/>
                  </a:lnTo>
                  <a:lnTo>
                    <a:pt x="1" y="3666"/>
                  </a:lnTo>
                  <a:lnTo>
                    <a:pt x="33" y="3988"/>
                  </a:lnTo>
                  <a:lnTo>
                    <a:pt x="65" y="4342"/>
                  </a:lnTo>
                  <a:lnTo>
                    <a:pt x="161" y="4663"/>
                  </a:lnTo>
                  <a:lnTo>
                    <a:pt x="290" y="4985"/>
                  </a:lnTo>
                  <a:lnTo>
                    <a:pt x="419" y="5306"/>
                  </a:lnTo>
                  <a:lnTo>
                    <a:pt x="612" y="5596"/>
                  </a:lnTo>
                  <a:lnTo>
                    <a:pt x="837" y="5885"/>
                  </a:lnTo>
                  <a:lnTo>
                    <a:pt x="1062" y="6142"/>
                  </a:lnTo>
                  <a:lnTo>
                    <a:pt x="1319" y="6368"/>
                  </a:lnTo>
                  <a:lnTo>
                    <a:pt x="1609" y="6593"/>
                  </a:lnTo>
                  <a:lnTo>
                    <a:pt x="1930" y="6786"/>
                  </a:lnTo>
                  <a:lnTo>
                    <a:pt x="2284" y="6946"/>
                  </a:lnTo>
                  <a:lnTo>
                    <a:pt x="2606" y="7043"/>
                  </a:lnTo>
                  <a:lnTo>
                    <a:pt x="2959" y="7139"/>
                  </a:lnTo>
                  <a:lnTo>
                    <a:pt x="3313" y="7172"/>
                  </a:lnTo>
                  <a:lnTo>
                    <a:pt x="4021" y="7172"/>
                  </a:lnTo>
                  <a:lnTo>
                    <a:pt x="4342" y="7107"/>
                  </a:lnTo>
                  <a:lnTo>
                    <a:pt x="4696" y="7011"/>
                  </a:lnTo>
                  <a:lnTo>
                    <a:pt x="5018" y="6914"/>
                  </a:lnTo>
                  <a:lnTo>
                    <a:pt x="5307" y="6753"/>
                  </a:lnTo>
                  <a:lnTo>
                    <a:pt x="5629" y="6561"/>
                  </a:lnTo>
                  <a:lnTo>
                    <a:pt x="5886" y="6368"/>
                  </a:lnTo>
                  <a:lnTo>
                    <a:pt x="6175" y="6142"/>
                  </a:lnTo>
                  <a:lnTo>
                    <a:pt x="6400" y="5853"/>
                  </a:lnTo>
                  <a:lnTo>
                    <a:pt x="6625" y="5564"/>
                  </a:lnTo>
                  <a:lnTo>
                    <a:pt x="6786" y="5274"/>
                  </a:lnTo>
                  <a:lnTo>
                    <a:pt x="6947" y="4920"/>
                  </a:lnTo>
                  <a:lnTo>
                    <a:pt x="7076" y="4599"/>
                  </a:lnTo>
                  <a:lnTo>
                    <a:pt x="7140" y="4245"/>
                  </a:lnTo>
                  <a:lnTo>
                    <a:pt x="7204" y="3891"/>
                  </a:lnTo>
                  <a:lnTo>
                    <a:pt x="7204" y="3538"/>
                  </a:lnTo>
                  <a:lnTo>
                    <a:pt x="7204" y="3184"/>
                  </a:lnTo>
                  <a:lnTo>
                    <a:pt x="7140" y="2862"/>
                  </a:lnTo>
                  <a:lnTo>
                    <a:pt x="7044" y="2508"/>
                  </a:lnTo>
                  <a:lnTo>
                    <a:pt x="6915" y="2187"/>
                  </a:lnTo>
                  <a:lnTo>
                    <a:pt x="6786" y="1897"/>
                  </a:lnTo>
                  <a:lnTo>
                    <a:pt x="6593" y="1608"/>
                  </a:lnTo>
                  <a:lnTo>
                    <a:pt x="6400" y="1319"/>
                  </a:lnTo>
                  <a:lnTo>
                    <a:pt x="6143" y="1061"/>
                  </a:lnTo>
                  <a:lnTo>
                    <a:pt x="5886" y="804"/>
                  </a:lnTo>
                  <a:lnTo>
                    <a:pt x="5596" y="611"/>
                  </a:lnTo>
                  <a:lnTo>
                    <a:pt x="5275" y="418"/>
                  </a:lnTo>
                  <a:lnTo>
                    <a:pt x="4953" y="257"/>
                  </a:lnTo>
                  <a:lnTo>
                    <a:pt x="4599" y="161"/>
                  </a:lnTo>
                  <a:lnTo>
                    <a:pt x="4246" y="64"/>
                  </a:lnTo>
                  <a:lnTo>
                    <a:pt x="3892" y="32"/>
                  </a:lnTo>
                  <a:lnTo>
                    <a:pt x="35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9"/>
            <p:cNvSpPr/>
            <p:nvPr/>
          </p:nvSpPr>
          <p:spPr>
            <a:xfrm>
              <a:off x="1440771" y="2713020"/>
              <a:ext cx="96614" cy="95746"/>
            </a:xfrm>
            <a:custGeom>
              <a:avLst/>
              <a:gdLst/>
              <a:ahLst/>
              <a:cxnLst/>
              <a:rect l="l" t="t" r="r" b="b"/>
              <a:pathLst>
                <a:path w="7237" h="7172" extrusionOk="0">
                  <a:moveTo>
                    <a:pt x="3217" y="0"/>
                  </a:moveTo>
                  <a:lnTo>
                    <a:pt x="2863" y="64"/>
                  </a:lnTo>
                  <a:lnTo>
                    <a:pt x="2542" y="161"/>
                  </a:lnTo>
                  <a:lnTo>
                    <a:pt x="2220" y="290"/>
                  </a:lnTo>
                  <a:lnTo>
                    <a:pt x="1898" y="418"/>
                  </a:lnTo>
                  <a:lnTo>
                    <a:pt x="1609" y="611"/>
                  </a:lnTo>
                  <a:lnTo>
                    <a:pt x="1319" y="804"/>
                  </a:lnTo>
                  <a:lnTo>
                    <a:pt x="1062" y="1061"/>
                  </a:lnTo>
                  <a:lnTo>
                    <a:pt x="837" y="1319"/>
                  </a:lnTo>
                  <a:lnTo>
                    <a:pt x="612" y="1608"/>
                  </a:lnTo>
                  <a:lnTo>
                    <a:pt x="419" y="1930"/>
                  </a:lnTo>
                  <a:lnTo>
                    <a:pt x="258" y="2251"/>
                  </a:lnTo>
                  <a:lnTo>
                    <a:pt x="162" y="2605"/>
                  </a:lnTo>
                  <a:lnTo>
                    <a:pt x="65" y="2927"/>
                  </a:lnTo>
                  <a:lnTo>
                    <a:pt x="33" y="3280"/>
                  </a:lnTo>
                  <a:lnTo>
                    <a:pt x="1" y="3634"/>
                  </a:lnTo>
                  <a:lnTo>
                    <a:pt x="33" y="3988"/>
                  </a:lnTo>
                  <a:lnTo>
                    <a:pt x="97" y="4310"/>
                  </a:lnTo>
                  <a:lnTo>
                    <a:pt x="194" y="4663"/>
                  </a:lnTo>
                  <a:lnTo>
                    <a:pt x="290" y="4985"/>
                  </a:lnTo>
                  <a:lnTo>
                    <a:pt x="451" y="5274"/>
                  </a:lnTo>
                  <a:lnTo>
                    <a:pt x="612" y="5596"/>
                  </a:lnTo>
                  <a:lnTo>
                    <a:pt x="837" y="5853"/>
                  </a:lnTo>
                  <a:lnTo>
                    <a:pt x="1062" y="6110"/>
                  </a:lnTo>
                  <a:lnTo>
                    <a:pt x="1352" y="6368"/>
                  </a:lnTo>
                  <a:lnTo>
                    <a:pt x="1641" y="6561"/>
                  </a:lnTo>
                  <a:lnTo>
                    <a:pt x="1963" y="6754"/>
                  </a:lnTo>
                  <a:lnTo>
                    <a:pt x="2284" y="6914"/>
                  </a:lnTo>
                  <a:lnTo>
                    <a:pt x="2638" y="7043"/>
                  </a:lnTo>
                  <a:lnTo>
                    <a:pt x="2960" y="7107"/>
                  </a:lnTo>
                  <a:lnTo>
                    <a:pt x="3313" y="7172"/>
                  </a:lnTo>
                  <a:lnTo>
                    <a:pt x="3667" y="7172"/>
                  </a:lnTo>
                  <a:lnTo>
                    <a:pt x="4021" y="7140"/>
                  </a:lnTo>
                  <a:lnTo>
                    <a:pt x="4375" y="7107"/>
                  </a:lnTo>
                  <a:lnTo>
                    <a:pt x="4696" y="7011"/>
                  </a:lnTo>
                  <a:lnTo>
                    <a:pt x="5018" y="6882"/>
                  </a:lnTo>
                  <a:lnTo>
                    <a:pt x="5339" y="6754"/>
                  </a:lnTo>
                  <a:lnTo>
                    <a:pt x="5629" y="6561"/>
                  </a:lnTo>
                  <a:lnTo>
                    <a:pt x="5918" y="6336"/>
                  </a:lnTo>
                  <a:lnTo>
                    <a:pt x="6176" y="6110"/>
                  </a:lnTo>
                  <a:lnTo>
                    <a:pt x="6401" y="5853"/>
                  </a:lnTo>
                  <a:lnTo>
                    <a:pt x="6626" y="5564"/>
                  </a:lnTo>
                  <a:lnTo>
                    <a:pt x="6819" y="5242"/>
                  </a:lnTo>
                  <a:lnTo>
                    <a:pt x="6980" y="4921"/>
                  </a:lnTo>
                  <a:lnTo>
                    <a:pt x="7076" y="4567"/>
                  </a:lnTo>
                  <a:lnTo>
                    <a:pt x="7172" y="4213"/>
                  </a:lnTo>
                  <a:lnTo>
                    <a:pt x="7205" y="3859"/>
                  </a:lnTo>
                  <a:lnTo>
                    <a:pt x="7237" y="3538"/>
                  </a:lnTo>
                  <a:lnTo>
                    <a:pt x="7205" y="3184"/>
                  </a:lnTo>
                  <a:lnTo>
                    <a:pt x="7140" y="2830"/>
                  </a:lnTo>
                  <a:lnTo>
                    <a:pt x="7076" y="2509"/>
                  </a:lnTo>
                  <a:lnTo>
                    <a:pt x="6947" y="2187"/>
                  </a:lnTo>
                  <a:lnTo>
                    <a:pt x="6787" y="1865"/>
                  </a:lnTo>
                  <a:lnTo>
                    <a:pt x="6626" y="1576"/>
                  </a:lnTo>
                  <a:lnTo>
                    <a:pt x="6401" y="1287"/>
                  </a:lnTo>
                  <a:lnTo>
                    <a:pt x="6176" y="1029"/>
                  </a:lnTo>
                  <a:lnTo>
                    <a:pt x="5886" y="804"/>
                  </a:lnTo>
                  <a:lnTo>
                    <a:pt x="5597" y="579"/>
                  </a:lnTo>
                  <a:lnTo>
                    <a:pt x="5275" y="386"/>
                  </a:lnTo>
                  <a:lnTo>
                    <a:pt x="4953" y="257"/>
                  </a:lnTo>
                  <a:lnTo>
                    <a:pt x="4600" y="129"/>
                  </a:lnTo>
                  <a:lnTo>
                    <a:pt x="4278" y="64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9"/>
            <p:cNvSpPr/>
            <p:nvPr/>
          </p:nvSpPr>
          <p:spPr>
            <a:xfrm>
              <a:off x="735825" y="2764110"/>
              <a:ext cx="1561469" cy="1425366"/>
            </a:xfrm>
            <a:custGeom>
              <a:avLst/>
              <a:gdLst/>
              <a:ahLst/>
              <a:cxnLst/>
              <a:rect l="l" t="t" r="r" b="b"/>
              <a:pathLst>
                <a:path w="116964" h="106769" extrusionOk="0">
                  <a:moveTo>
                    <a:pt x="0" y="0"/>
                  </a:moveTo>
                  <a:lnTo>
                    <a:pt x="0" y="106769"/>
                  </a:lnTo>
                  <a:lnTo>
                    <a:pt x="109889" y="106769"/>
                  </a:lnTo>
                  <a:lnTo>
                    <a:pt x="110275" y="106737"/>
                  </a:lnTo>
                  <a:lnTo>
                    <a:pt x="111014" y="106608"/>
                  </a:lnTo>
                  <a:lnTo>
                    <a:pt x="111754" y="106447"/>
                  </a:lnTo>
                  <a:lnTo>
                    <a:pt x="112429" y="106190"/>
                  </a:lnTo>
                  <a:lnTo>
                    <a:pt x="113072" y="105869"/>
                  </a:lnTo>
                  <a:lnTo>
                    <a:pt x="113683" y="105515"/>
                  </a:lnTo>
                  <a:lnTo>
                    <a:pt x="114262" y="105065"/>
                  </a:lnTo>
                  <a:lnTo>
                    <a:pt x="114809" y="104614"/>
                  </a:lnTo>
                  <a:lnTo>
                    <a:pt x="115259" y="104068"/>
                  </a:lnTo>
                  <a:lnTo>
                    <a:pt x="115710" y="103489"/>
                  </a:lnTo>
                  <a:lnTo>
                    <a:pt x="116063" y="102878"/>
                  </a:lnTo>
                  <a:lnTo>
                    <a:pt x="116385" y="102235"/>
                  </a:lnTo>
                  <a:lnTo>
                    <a:pt x="116642" y="101559"/>
                  </a:lnTo>
                  <a:lnTo>
                    <a:pt x="116835" y="100852"/>
                  </a:lnTo>
                  <a:lnTo>
                    <a:pt x="116932" y="100112"/>
                  </a:lnTo>
                  <a:lnTo>
                    <a:pt x="116964" y="99726"/>
                  </a:lnTo>
                  <a:lnTo>
                    <a:pt x="116964" y="99340"/>
                  </a:lnTo>
                  <a:lnTo>
                    <a:pt x="116964" y="7429"/>
                  </a:lnTo>
                  <a:lnTo>
                    <a:pt x="116964" y="7043"/>
                  </a:lnTo>
                  <a:lnTo>
                    <a:pt x="116932" y="6689"/>
                  </a:lnTo>
                  <a:lnTo>
                    <a:pt x="116835" y="5950"/>
                  </a:lnTo>
                  <a:lnTo>
                    <a:pt x="116642" y="5242"/>
                  </a:lnTo>
                  <a:lnTo>
                    <a:pt x="116385" y="4535"/>
                  </a:lnTo>
                  <a:lnTo>
                    <a:pt x="116063" y="3891"/>
                  </a:lnTo>
                  <a:lnTo>
                    <a:pt x="115710" y="3280"/>
                  </a:lnTo>
                  <a:lnTo>
                    <a:pt x="115259" y="2702"/>
                  </a:lnTo>
                  <a:lnTo>
                    <a:pt x="114809" y="2187"/>
                  </a:lnTo>
                  <a:lnTo>
                    <a:pt x="114262" y="1705"/>
                  </a:lnTo>
                  <a:lnTo>
                    <a:pt x="113683" y="1286"/>
                  </a:lnTo>
                  <a:lnTo>
                    <a:pt x="113072" y="901"/>
                  </a:lnTo>
                  <a:lnTo>
                    <a:pt x="112429" y="611"/>
                  </a:lnTo>
                  <a:lnTo>
                    <a:pt x="111754" y="354"/>
                  </a:lnTo>
                  <a:lnTo>
                    <a:pt x="111014" y="161"/>
                  </a:lnTo>
                  <a:lnTo>
                    <a:pt x="110275" y="64"/>
                  </a:lnTo>
                  <a:lnTo>
                    <a:pt x="109889" y="32"/>
                  </a:lnTo>
                  <a:lnTo>
                    <a:pt x="1095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9"/>
            <p:cNvSpPr/>
            <p:nvPr/>
          </p:nvSpPr>
          <p:spPr>
            <a:xfrm>
              <a:off x="1465683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40" y="0"/>
                  </a:moveTo>
                  <a:lnTo>
                    <a:pt x="579" y="32"/>
                  </a:lnTo>
                  <a:lnTo>
                    <a:pt x="450" y="65"/>
                  </a:lnTo>
                  <a:lnTo>
                    <a:pt x="322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0" y="611"/>
                  </a:lnTo>
                  <a:lnTo>
                    <a:pt x="0" y="740"/>
                  </a:lnTo>
                  <a:lnTo>
                    <a:pt x="0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579" y="1480"/>
                  </a:lnTo>
                  <a:lnTo>
                    <a:pt x="3891" y="1480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0" y="901"/>
                  </a:lnTo>
                  <a:lnTo>
                    <a:pt x="4502" y="740"/>
                  </a:lnTo>
                  <a:lnTo>
                    <a:pt x="4470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7" y="225"/>
                  </a:lnTo>
                  <a:lnTo>
                    <a:pt x="4181" y="129"/>
                  </a:lnTo>
                  <a:lnTo>
                    <a:pt x="4052" y="65"/>
                  </a:lnTo>
                  <a:lnTo>
                    <a:pt x="3891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9"/>
            <p:cNvSpPr/>
            <p:nvPr/>
          </p:nvSpPr>
          <p:spPr>
            <a:xfrm>
              <a:off x="1390122" y="4103609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611" y="0"/>
                  </a:moveTo>
                  <a:lnTo>
                    <a:pt x="450" y="32"/>
                  </a:lnTo>
                  <a:lnTo>
                    <a:pt x="322" y="129"/>
                  </a:lnTo>
                  <a:lnTo>
                    <a:pt x="225" y="193"/>
                  </a:lnTo>
                  <a:lnTo>
                    <a:pt x="129" y="322"/>
                  </a:lnTo>
                  <a:lnTo>
                    <a:pt x="64" y="450"/>
                  </a:lnTo>
                  <a:lnTo>
                    <a:pt x="32" y="579"/>
                  </a:lnTo>
                  <a:lnTo>
                    <a:pt x="0" y="740"/>
                  </a:lnTo>
                  <a:lnTo>
                    <a:pt x="32" y="868"/>
                  </a:lnTo>
                  <a:lnTo>
                    <a:pt x="64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611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2" y="868"/>
                  </a:lnTo>
                  <a:lnTo>
                    <a:pt x="4502" y="740"/>
                  </a:lnTo>
                  <a:lnTo>
                    <a:pt x="4502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7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9"/>
            <p:cNvSpPr/>
            <p:nvPr/>
          </p:nvSpPr>
          <p:spPr>
            <a:xfrm>
              <a:off x="1229548" y="4103609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612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9"/>
            <p:cNvSpPr/>
            <p:nvPr/>
          </p:nvSpPr>
          <p:spPr>
            <a:xfrm>
              <a:off x="1309835" y="4103609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611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5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0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1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9"/>
            <p:cNvSpPr/>
            <p:nvPr/>
          </p:nvSpPr>
          <p:spPr>
            <a:xfrm>
              <a:off x="1385396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40" y="0"/>
                  </a:moveTo>
                  <a:lnTo>
                    <a:pt x="611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0" y="611"/>
                  </a:lnTo>
                  <a:lnTo>
                    <a:pt x="0" y="740"/>
                  </a:lnTo>
                  <a:lnTo>
                    <a:pt x="0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1" y="1480"/>
                  </a:lnTo>
                  <a:lnTo>
                    <a:pt x="3892" y="1480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1" y="129"/>
                  </a:lnTo>
                  <a:lnTo>
                    <a:pt x="4052" y="65"/>
                  </a:lnTo>
                  <a:lnTo>
                    <a:pt x="3892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9"/>
            <p:cNvSpPr/>
            <p:nvPr/>
          </p:nvSpPr>
          <p:spPr>
            <a:xfrm>
              <a:off x="1305109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40" y="0"/>
                  </a:moveTo>
                  <a:lnTo>
                    <a:pt x="612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33" y="611"/>
                  </a:lnTo>
                  <a:lnTo>
                    <a:pt x="1" y="740"/>
                  </a:lnTo>
                  <a:lnTo>
                    <a:pt x="33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80"/>
                  </a:lnTo>
                  <a:lnTo>
                    <a:pt x="3892" y="1480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1" y="129"/>
                  </a:lnTo>
                  <a:lnTo>
                    <a:pt x="4053" y="65"/>
                  </a:lnTo>
                  <a:lnTo>
                    <a:pt x="3892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9"/>
            <p:cNvSpPr/>
            <p:nvPr/>
          </p:nvSpPr>
          <p:spPr>
            <a:xfrm>
              <a:off x="1626243" y="2842675"/>
              <a:ext cx="60128" cy="19758"/>
            </a:xfrm>
            <a:custGeom>
              <a:avLst/>
              <a:gdLst/>
              <a:ahLst/>
              <a:cxnLst/>
              <a:rect l="l" t="t" r="r" b="b"/>
              <a:pathLst>
                <a:path w="4504" h="1480" extrusionOk="0">
                  <a:moveTo>
                    <a:pt x="740" y="0"/>
                  </a:moveTo>
                  <a:lnTo>
                    <a:pt x="580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80" y="1480"/>
                  </a:lnTo>
                  <a:lnTo>
                    <a:pt x="3892" y="1480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1" y="129"/>
                  </a:lnTo>
                  <a:lnTo>
                    <a:pt x="4053" y="65"/>
                  </a:lnTo>
                  <a:lnTo>
                    <a:pt x="3892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9"/>
            <p:cNvSpPr/>
            <p:nvPr/>
          </p:nvSpPr>
          <p:spPr>
            <a:xfrm>
              <a:off x="1470395" y="4103609"/>
              <a:ext cx="60128" cy="19758"/>
            </a:xfrm>
            <a:custGeom>
              <a:avLst/>
              <a:gdLst/>
              <a:ahLst/>
              <a:cxnLst/>
              <a:rect l="l" t="t" r="r" b="b"/>
              <a:pathLst>
                <a:path w="4504" h="1480" extrusionOk="0">
                  <a:moveTo>
                    <a:pt x="612" y="0"/>
                  </a:moveTo>
                  <a:lnTo>
                    <a:pt x="451" y="32"/>
                  </a:lnTo>
                  <a:lnTo>
                    <a:pt x="323" y="129"/>
                  </a:lnTo>
                  <a:lnTo>
                    <a:pt x="226" y="193"/>
                  </a:lnTo>
                  <a:lnTo>
                    <a:pt x="130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23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41" y="1479"/>
                  </a:lnTo>
                  <a:lnTo>
                    <a:pt x="3764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9" y="450"/>
                  </a:lnTo>
                  <a:lnTo>
                    <a:pt x="4375" y="322"/>
                  </a:lnTo>
                  <a:lnTo>
                    <a:pt x="4278" y="193"/>
                  </a:lnTo>
                  <a:lnTo>
                    <a:pt x="4182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9"/>
            <p:cNvSpPr/>
            <p:nvPr/>
          </p:nvSpPr>
          <p:spPr>
            <a:xfrm>
              <a:off x="1706530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40" y="0"/>
                  </a:moveTo>
                  <a:lnTo>
                    <a:pt x="579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79" y="1480"/>
                  </a:lnTo>
                  <a:lnTo>
                    <a:pt x="3892" y="1480"/>
                  </a:lnTo>
                  <a:lnTo>
                    <a:pt x="4053" y="1415"/>
                  </a:lnTo>
                  <a:lnTo>
                    <a:pt x="4149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49" y="129"/>
                  </a:lnTo>
                  <a:lnTo>
                    <a:pt x="4053" y="65"/>
                  </a:lnTo>
                  <a:lnTo>
                    <a:pt x="3892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9"/>
            <p:cNvSpPr/>
            <p:nvPr/>
          </p:nvSpPr>
          <p:spPr>
            <a:xfrm>
              <a:off x="1630969" y="4103609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612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868"/>
                  </a:lnTo>
                  <a:lnTo>
                    <a:pt x="4503" y="740"/>
                  </a:lnTo>
                  <a:lnTo>
                    <a:pt x="4471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9"/>
            <p:cNvSpPr/>
            <p:nvPr/>
          </p:nvSpPr>
          <p:spPr>
            <a:xfrm>
              <a:off x="1545956" y="2842675"/>
              <a:ext cx="60128" cy="19758"/>
            </a:xfrm>
            <a:custGeom>
              <a:avLst/>
              <a:gdLst/>
              <a:ahLst/>
              <a:cxnLst/>
              <a:rect l="l" t="t" r="r" b="b"/>
              <a:pathLst>
                <a:path w="4504" h="1480" extrusionOk="0">
                  <a:moveTo>
                    <a:pt x="741" y="0"/>
                  </a:moveTo>
                  <a:lnTo>
                    <a:pt x="580" y="32"/>
                  </a:lnTo>
                  <a:lnTo>
                    <a:pt x="451" y="65"/>
                  </a:lnTo>
                  <a:lnTo>
                    <a:pt x="323" y="129"/>
                  </a:lnTo>
                  <a:lnTo>
                    <a:pt x="226" y="225"/>
                  </a:lnTo>
                  <a:lnTo>
                    <a:pt x="130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901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23" y="1351"/>
                  </a:lnTo>
                  <a:lnTo>
                    <a:pt x="451" y="1415"/>
                  </a:lnTo>
                  <a:lnTo>
                    <a:pt x="580" y="1480"/>
                  </a:lnTo>
                  <a:lnTo>
                    <a:pt x="3892" y="1480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5" y="322"/>
                  </a:lnTo>
                  <a:lnTo>
                    <a:pt x="4278" y="225"/>
                  </a:lnTo>
                  <a:lnTo>
                    <a:pt x="4182" y="129"/>
                  </a:lnTo>
                  <a:lnTo>
                    <a:pt x="4053" y="65"/>
                  </a:lnTo>
                  <a:lnTo>
                    <a:pt x="3892" y="32"/>
                  </a:lnTo>
                  <a:lnTo>
                    <a:pt x="37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9"/>
            <p:cNvSpPr/>
            <p:nvPr/>
          </p:nvSpPr>
          <p:spPr>
            <a:xfrm>
              <a:off x="1550682" y="4103609"/>
              <a:ext cx="60128" cy="19758"/>
            </a:xfrm>
            <a:custGeom>
              <a:avLst/>
              <a:gdLst/>
              <a:ahLst/>
              <a:cxnLst/>
              <a:rect l="l" t="t" r="r" b="b"/>
              <a:pathLst>
                <a:path w="4504" h="1480" extrusionOk="0">
                  <a:moveTo>
                    <a:pt x="612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868"/>
                  </a:lnTo>
                  <a:lnTo>
                    <a:pt x="4503" y="740"/>
                  </a:lnTo>
                  <a:lnTo>
                    <a:pt x="4471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9"/>
            <p:cNvSpPr/>
            <p:nvPr/>
          </p:nvSpPr>
          <p:spPr>
            <a:xfrm>
              <a:off x="748280" y="4103609"/>
              <a:ext cx="59688" cy="19758"/>
            </a:xfrm>
            <a:custGeom>
              <a:avLst/>
              <a:gdLst/>
              <a:ahLst/>
              <a:cxnLst/>
              <a:rect l="l" t="t" r="r" b="b"/>
              <a:pathLst>
                <a:path w="4471" h="1480" extrusionOk="0">
                  <a:moveTo>
                    <a:pt x="579" y="0"/>
                  </a:moveTo>
                  <a:lnTo>
                    <a:pt x="450" y="32"/>
                  </a:lnTo>
                  <a:lnTo>
                    <a:pt x="322" y="129"/>
                  </a:lnTo>
                  <a:lnTo>
                    <a:pt x="193" y="193"/>
                  </a:lnTo>
                  <a:lnTo>
                    <a:pt x="96" y="322"/>
                  </a:lnTo>
                  <a:lnTo>
                    <a:pt x="32" y="450"/>
                  </a:lnTo>
                  <a:lnTo>
                    <a:pt x="0" y="579"/>
                  </a:lnTo>
                  <a:lnTo>
                    <a:pt x="0" y="740"/>
                  </a:lnTo>
                  <a:lnTo>
                    <a:pt x="0" y="868"/>
                  </a:lnTo>
                  <a:lnTo>
                    <a:pt x="32" y="1029"/>
                  </a:lnTo>
                  <a:lnTo>
                    <a:pt x="96" y="1158"/>
                  </a:lnTo>
                  <a:lnTo>
                    <a:pt x="193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579" y="1447"/>
                  </a:lnTo>
                  <a:lnTo>
                    <a:pt x="740" y="1479"/>
                  </a:lnTo>
                  <a:lnTo>
                    <a:pt x="3730" y="1479"/>
                  </a:lnTo>
                  <a:lnTo>
                    <a:pt x="3891" y="1447"/>
                  </a:lnTo>
                  <a:lnTo>
                    <a:pt x="4020" y="1415"/>
                  </a:lnTo>
                  <a:lnTo>
                    <a:pt x="4149" y="1351"/>
                  </a:lnTo>
                  <a:lnTo>
                    <a:pt x="4277" y="1254"/>
                  </a:lnTo>
                  <a:lnTo>
                    <a:pt x="4342" y="1158"/>
                  </a:lnTo>
                  <a:lnTo>
                    <a:pt x="4438" y="1029"/>
                  </a:lnTo>
                  <a:lnTo>
                    <a:pt x="4470" y="868"/>
                  </a:lnTo>
                  <a:lnTo>
                    <a:pt x="4470" y="740"/>
                  </a:lnTo>
                  <a:lnTo>
                    <a:pt x="4470" y="579"/>
                  </a:lnTo>
                  <a:lnTo>
                    <a:pt x="4438" y="450"/>
                  </a:lnTo>
                  <a:lnTo>
                    <a:pt x="4342" y="322"/>
                  </a:lnTo>
                  <a:lnTo>
                    <a:pt x="4277" y="193"/>
                  </a:lnTo>
                  <a:lnTo>
                    <a:pt x="4149" y="129"/>
                  </a:lnTo>
                  <a:lnTo>
                    <a:pt x="4020" y="32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9"/>
            <p:cNvSpPr/>
            <p:nvPr/>
          </p:nvSpPr>
          <p:spPr>
            <a:xfrm>
              <a:off x="828127" y="4103609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612" y="0"/>
                  </a:moveTo>
                  <a:lnTo>
                    <a:pt x="483" y="32"/>
                  </a:lnTo>
                  <a:lnTo>
                    <a:pt x="354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54" y="1351"/>
                  </a:lnTo>
                  <a:lnTo>
                    <a:pt x="483" y="1415"/>
                  </a:lnTo>
                  <a:lnTo>
                    <a:pt x="612" y="1447"/>
                  </a:lnTo>
                  <a:lnTo>
                    <a:pt x="772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310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310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9"/>
            <p:cNvSpPr/>
            <p:nvPr/>
          </p:nvSpPr>
          <p:spPr>
            <a:xfrm>
              <a:off x="903688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40" y="0"/>
                  </a:moveTo>
                  <a:lnTo>
                    <a:pt x="612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33" y="611"/>
                  </a:lnTo>
                  <a:lnTo>
                    <a:pt x="1" y="740"/>
                  </a:lnTo>
                  <a:lnTo>
                    <a:pt x="33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80"/>
                  </a:lnTo>
                  <a:lnTo>
                    <a:pt x="3924" y="1480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503" y="901"/>
                  </a:lnTo>
                  <a:lnTo>
                    <a:pt x="4503" y="740"/>
                  </a:lnTo>
                  <a:lnTo>
                    <a:pt x="4503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1" y="129"/>
                  </a:lnTo>
                  <a:lnTo>
                    <a:pt x="4053" y="65"/>
                  </a:lnTo>
                  <a:lnTo>
                    <a:pt x="3924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9"/>
            <p:cNvSpPr/>
            <p:nvPr/>
          </p:nvSpPr>
          <p:spPr>
            <a:xfrm>
              <a:off x="823401" y="2842675"/>
              <a:ext cx="60128" cy="19758"/>
            </a:xfrm>
            <a:custGeom>
              <a:avLst/>
              <a:gdLst/>
              <a:ahLst/>
              <a:cxnLst/>
              <a:rect l="l" t="t" r="r" b="b"/>
              <a:pathLst>
                <a:path w="4504" h="1480" extrusionOk="0">
                  <a:moveTo>
                    <a:pt x="773" y="0"/>
                  </a:moveTo>
                  <a:lnTo>
                    <a:pt x="612" y="32"/>
                  </a:lnTo>
                  <a:lnTo>
                    <a:pt x="451" y="65"/>
                  </a:lnTo>
                  <a:lnTo>
                    <a:pt x="355" y="129"/>
                  </a:lnTo>
                  <a:lnTo>
                    <a:pt x="226" y="225"/>
                  </a:lnTo>
                  <a:lnTo>
                    <a:pt x="130" y="322"/>
                  </a:lnTo>
                  <a:lnTo>
                    <a:pt x="65" y="451"/>
                  </a:lnTo>
                  <a:lnTo>
                    <a:pt x="33" y="611"/>
                  </a:lnTo>
                  <a:lnTo>
                    <a:pt x="1" y="740"/>
                  </a:lnTo>
                  <a:lnTo>
                    <a:pt x="33" y="901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55" y="1351"/>
                  </a:lnTo>
                  <a:lnTo>
                    <a:pt x="451" y="1415"/>
                  </a:lnTo>
                  <a:lnTo>
                    <a:pt x="612" y="1480"/>
                  </a:lnTo>
                  <a:lnTo>
                    <a:pt x="3924" y="1480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503" y="901"/>
                  </a:lnTo>
                  <a:lnTo>
                    <a:pt x="4503" y="740"/>
                  </a:lnTo>
                  <a:lnTo>
                    <a:pt x="4503" y="611"/>
                  </a:lnTo>
                  <a:lnTo>
                    <a:pt x="4439" y="451"/>
                  </a:lnTo>
                  <a:lnTo>
                    <a:pt x="4375" y="322"/>
                  </a:lnTo>
                  <a:lnTo>
                    <a:pt x="4278" y="225"/>
                  </a:lnTo>
                  <a:lnTo>
                    <a:pt x="4182" y="129"/>
                  </a:lnTo>
                  <a:lnTo>
                    <a:pt x="4053" y="65"/>
                  </a:lnTo>
                  <a:lnTo>
                    <a:pt x="3924" y="32"/>
                  </a:lnTo>
                  <a:lnTo>
                    <a:pt x="37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9"/>
            <p:cNvSpPr/>
            <p:nvPr/>
          </p:nvSpPr>
          <p:spPr>
            <a:xfrm>
              <a:off x="743127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72" y="0"/>
                  </a:moveTo>
                  <a:lnTo>
                    <a:pt x="611" y="32"/>
                  </a:lnTo>
                  <a:lnTo>
                    <a:pt x="482" y="65"/>
                  </a:lnTo>
                  <a:lnTo>
                    <a:pt x="354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4" y="451"/>
                  </a:lnTo>
                  <a:lnTo>
                    <a:pt x="32" y="611"/>
                  </a:lnTo>
                  <a:lnTo>
                    <a:pt x="0" y="740"/>
                  </a:lnTo>
                  <a:lnTo>
                    <a:pt x="32" y="901"/>
                  </a:lnTo>
                  <a:lnTo>
                    <a:pt x="64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54" y="1351"/>
                  </a:lnTo>
                  <a:lnTo>
                    <a:pt x="482" y="1415"/>
                  </a:lnTo>
                  <a:lnTo>
                    <a:pt x="611" y="1480"/>
                  </a:lnTo>
                  <a:lnTo>
                    <a:pt x="3924" y="1480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2" y="901"/>
                  </a:lnTo>
                  <a:lnTo>
                    <a:pt x="4502" y="740"/>
                  </a:lnTo>
                  <a:lnTo>
                    <a:pt x="4502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7" y="225"/>
                  </a:lnTo>
                  <a:lnTo>
                    <a:pt x="4181" y="129"/>
                  </a:lnTo>
                  <a:lnTo>
                    <a:pt x="4052" y="65"/>
                  </a:lnTo>
                  <a:lnTo>
                    <a:pt x="3924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9"/>
            <p:cNvSpPr/>
            <p:nvPr/>
          </p:nvSpPr>
          <p:spPr>
            <a:xfrm>
              <a:off x="908414" y="4103609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611" y="0"/>
                  </a:moveTo>
                  <a:lnTo>
                    <a:pt x="483" y="32"/>
                  </a:lnTo>
                  <a:lnTo>
                    <a:pt x="354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0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54" y="1351"/>
                  </a:lnTo>
                  <a:lnTo>
                    <a:pt x="483" y="1415"/>
                  </a:lnTo>
                  <a:lnTo>
                    <a:pt x="611" y="1447"/>
                  </a:lnTo>
                  <a:lnTo>
                    <a:pt x="772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9"/>
            <p:cNvSpPr/>
            <p:nvPr/>
          </p:nvSpPr>
          <p:spPr>
            <a:xfrm>
              <a:off x="1711256" y="4103609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611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5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0" y="579"/>
                  </a:lnTo>
                  <a:lnTo>
                    <a:pt x="0" y="740"/>
                  </a:lnTo>
                  <a:lnTo>
                    <a:pt x="0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1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892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0" y="868"/>
                  </a:lnTo>
                  <a:lnTo>
                    <a:pt x="4503" y="740"/>
                  </a:lnTo>
                  <a:lnTo>
                    <a:pt x="4470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7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9"/>
            <p:cNvSpPr/>
            <p:nvPr/>
          </p:nvSpPr>
          <p:spPr>
            <a:xfrm>
              <a:off x="1149261" y="4103609"/>
              <a:ext cx="60128" cy="19758"/>
            </a:xfrm>
            <a:custGeom>
              <a:avLst/>
              <a:gdLst/>
              <a:ahLst/>
              <a:cxnLst/>
              <a:rect l="l" t="t" r="r" b="b"/>
              <a:pathLst>
                <a:path w="4504" h="1480" extrusionOk="0">
                  <a:moveTo>
                    <a:pt x="612" y="0"/>
                  </a:moveTo>
                  <a:lnTo>
                    <a:pt x="451" y="32"/>
                  </a:lnTo>
                  <a:lnTo>
                    <a:pt x="355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55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9"/>
            <p:cNvSpPr/>
            <p:nvPr/>
          </p:nvSpPr>
          <p:spPr>
            <a:xfrm>
              <a:off x="1068974" y="4103609"/>
              <a:ext cx="60128" cy="19758"/>
            </a:xfrm>
            <a:custGeom>
              <a:avLst/>
              <a:gdLst/>
              <a:ahLst/>
              <a:cxnLst/>
              <a:rect l="l" t="t" r="r" b="b"/>
              <a:pathLst>
                <a:path w="4504" h="1480" extrusionOk="0">
                  <a:moveTo>
                    <a:pt x="612" y="0"/>
                  </a:moveTo>
                  <a:lnTo>
                    <a:pt x="451" y="32"/>
                  </a:lnTo>
                  <a:lnTo>
                    <a:pt x="355" y="129"/>
                  </a:lnTo>
                  <a:lnTo>
                    <a:pt x="226" y="193"/>
                  </a:lnTo>
                  <a:lnTo>
                    <a:pt x="130" y="322"/>
                  </a:lnTo>
                  <a:lnTo>
                    <a:pt x="65" y="450"/>
                  </a:lnTo>
                  <a:lnTo>
                    <a:pt x="33" y="579"/>
                  </a:lnTo>
                  <a:lnTo>
                    <a:pt x="1" y="740"/>
                  </a:lnTo>
                  <a:lnTo>
                    <a:pt x="33" y="868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55" y="1351"/>
                  </a:lnTo>
                  <a:lnTo>
                    <a:pt x="451" y="1415"/>
                  </a:lnTo>
                  <a:lnTo>
                    <a:pt x="612" y="1447"/>
                  </a:lnTo>
                  <a:lnTo>
                    <a:pt x="773" y="1479"/>
                  </a:lnTo>
                  <a:lnTo>
                    <a:pt x="3764" y="1479"/>
                  </a:lnTo>
                  <a:lnTo>
                    <a:pt x="3924" y="1447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9" y="450"/>
                  </a:lnTo>
                  <a:lnTo>
                    <a:pt x="4375" y="322"/>
                  </a:lnTo>
                  <a:lnTo>
                    <a:pt x="4278" y="193"/>
                  </a:lnTo>
                  <a:lnTo>
                    <a:pt x="4182" y="129"/>
                  </a:lnTo>
                  <a:lnTo>
                    <a:pt x="4053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9"/>
            <p:cNvSpPr/>
            <p:nvPr/>
          </p:nvSpPr>
          <p:spPr>
            <a:xfrm>
              <a:off x="1144548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40" y="0"/>
                  </a:moveTo>
                  <a:lnTo>
                    <a:pt x="611" y="32"/>
                  </a:lnTo>
                  <a:lnTo>
                    <a:pt x="450" y="65"/>
                  </a:lnTo>
                  <a:lnTo>
                    <a:pt x="322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4" y="451"/>
                  </a:lnTo>
                  <a:lnTo>
                    <a:pt x="32" y="611"/>
                  </a:lnTo>
                  <a:lnTo>
                    <a:pt x="0" y="740"/>
                  </a:lnTo>
                  <a:lnTo>
                    <a:pt x="32" y="901"/>
                  </a:lnTo>
                  <a:lnTo>
                    <a:pt x="64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611" y="1480"/>
                  </a:lnTo>
                  <a:lnTo>
                    <a:pt x="3891" y="1480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2" y="901"/>
                  </a:lnTo>
                  <a:lnTo>
                    <a:pt x="4502" y="740"/>
                  </a:lnTo>
                  <a:lnTo>
                    <a:pt x="4502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7" y="225"/>
                  </a:lnTo>
                  <a:lnTo>
                    <a:pt x="4181" y="129"/>
                  </a:lnTo>
                  <a:lnTo>
                    <a:pt x="4052" y="65"/>
                  </a:lnTo>
                  <a:lnTo>
                    <a:pt x="3891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9"/>
            <p:cNvSpPr/>
            <p:nvPr/>
          </p:nvSpPr>
          <p:spPr>
            <a:xfrm>
              <a:off x="1224822" y="2842675"/>
              <a:ext cx="60128" cy="19758"/>
            </a:xfrm>
            <a:custGeom>
              <a:avLst/>
              <a:gdLst/>
              <a:ahLst/>
              <a:cxnLst/>
              <a:rect l="l" t="t" r="r" b="b"/>
              <a:pathLst>
                <a:path w="4504" h="1480" extrusionOk="0">
                  <a:moveTo>
                    <a:pt x="740" y="0"/>
                  </a:moveTo>
                  <a:lnTo>
                    <a:pt x="612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33" y="611"/>
                  </a:lnTo>
                  <a:lnTo>
                    <a:pt x="1" y="740"/>
                  </a:lnTo>
                  <a:lnTo>
                    <a:pt x="33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2" y="1480"/>
                  </a:lnTo>
                  <a:lnTo>
                    <a:pt x="3892" y="1480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2" y="129"/>
                  </a:lnTo>
                  <a:lnTo>
                    <a:pt x="4053" y="65"/>
                  </a:lnTo>
                  <a:lnTo>
                    <a:pt x="3892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9"/>
            <p:cNvSpPr/>
            <p:nvPr/>
          </p:nvSpPr>
          <p:spPr>
            <a:xfrm>
              <a:off x="983975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40" y="0"/>
                  </a:moveTo>
                  <a:lnTo>
                    <a:pt x="611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33" y="611"/>
                  </a:lnTo>
                  <a:lnTo>
                    <a:pt x="0" y="740"/>
                  </a:lnTo>
                  <a:lnTo>
                    <a:pt x="33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611" y="1480"/>
                  </a:lnTo>
                  <a:lnTo>
                    <a:pt x="3924" y="1480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3" y="901"/>
                  </a:lnTo>
                  <a:lnTo>
                    <a:pt x="4503" y="740"/>
                  </a:lnTo>
                  <a:lnTo>
                    <a:pt x="4503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81" y="129"/>
                  </a:lnTo>
                  <a:lnTo>
                    <a:pt x="4053" y="65"/>
                  </a:lnTo>
                  <a:lnTo>
                    <a:pt x="3924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9"/>
            <p:cNvSpPr/>
            <p:nvPr/>
          </p:nvSpPr>
          <p:spPr>
            <a:xfrm>
              <a:off x="1064261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40" y="0"/>
                  </a:moveTo>
                  <a:lnTo>
                    <a:pt x="611" y="32"/>
                  </a:lnTo>
                  <a:lnTo>
                    <a:pt x="450" y="65"/>
                  </a:lnTo>
                  <a:lnTo>
                    <a:pt x="322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32" y="611"/>
                  </a:lnTo>
                  <a:lnTo>
                    <a:pt x="0" y="740"/>
                  </a:lnTo>
                  <a:lnTo>
                    <a:pt x="32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611" y="1480"/>
                  </a:lnTo>
                  <a:lnTo>
                    <a:pt x="3924" y="1480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3" y="901"/>
                  </a:lnTo>
                  <a:lnTo>
                    <a:pt x="4503" y="740"/>
                  </a:lnTo>
                  <a:lnTo>
                    <a:pt x="4503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7" y="225"/>
                  </a:lnTo>
                  <a:lnTo>
                    <a:pt x="4181" y="129"/>
                  </a:lnTo>
                  <a:lnTo>
                    <a:pt x="4052" y="65"/>
                  </a:lnTo>
                  <a:lnTo>
                    <a:pt x="3924" y="3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9"/>
            <p:cNvSpPr/>
            <p:nvPr/>
          </p:nvSpPr>
          <p:spPr>
            <a:xfrm>
              <a:off x="988700" y="4103609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611" y="0"/>
                  </a:moveTo>
                  <a:lnTo>
                    <a:pt x="483" y="32"/>
                  </a:lnTo>
                  <a:lnTo>
                    <a:pt x="354" y="129"/>
                  </a:lnTo>
                  <a:lnTo>
                    <a:pt x="225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32" y="579"/>
                  </a:lnTo>
                  <a:lnTo>
                    <a:pt x="0" y="740"/>
                  </a:lnTo>
                  <a:lnTo>
                    <a:pt x="32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54" y="1351"/>
                  </a:lnTo>
                  <a:lnTo>
                    <a:pt x="483" y="1415"/>
                  </a:lnTo>
                  <a:lnTo>
                    <a:pt x="611" y="1447"/>
                  </a:lnTo>
                  <a:lnTo>
                    <a:pt x="772" y="1479"/>
                  </a:lnTo>
                  <a:lnTo>
                    <a:pt x="3763" y="1479"/>
                  </a:lnTo>
                  <a:lnTo>
                    <a:pt x="3924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503" y="868"/>
                  </a:lnTo>
                  <a:lnTo>
                    <a:pt x="4503" y="740"/>
                  </a:lnTo>
                  <a:lnTo>
                    <a:pt x="4503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7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9"/>
            <p:cNvSpPr/>
            <p:nvPr/>
          </p:nvSpPr>
          <p:spPr>
            <a:xfrm>
              <a:off x="2107951" y="2842675"/>
              <a:ext cx="59688" cy="23189"/>
            </a:xfrm>
            <a:custGeom>
              <a:avLst/>
              <a:gdLst/>
              <a:ahLst/>
              <a:cxnLst/>
              <a:rect l="l" t="t" r="r" b="b"/>
              <a:pathLst>
                <a:path w="4471" h="1737" extrusionOk="0">
                  <a:moveTo>
                    <a:pt x="740" y="0"/>
                  </a:moveTo>
                  <a:lnTo>
                    <a:pt x="579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193" y="225"/>
                  </a:lnTo>
                  <a:lnTo>
                    <a:pt x="129" y="322"/>
                  </a:lnTo>
                  <a:lnTo>
                    <a:pt x="33" y="451"/>
                  </a:lnTo>
                  <a:lnTo>
                    <a:pt x="0" y="611"/>
                  </a:lnTo>
                  <a:lnTo>
                    <a:pt x="0" y="740"/>
                  </a:lnTo>
                  <a:lnTo>
                    <a:pt x="0" y="901"/>
                  </a:lnTo>
                  <a:lnTo>
                    <a:pt x="33" y="1029"/>
                  </a:lnTo>
                  <a:lnTo>
                    <a:pt x="129" y="1158"/>
                  </a:lnTo>
                  <a:lnTo>
                    <a:pt x="193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79" y="1480"/>
                  </a:lnTo>
                  <a:lnTo>
                    <a:pt x="1641" y="1480"/>
                  </a:lnTo>
                  <a:lnTo>
                    <a:pt x="2123" y="1512"/>
                  </a:lnTo>
                  <a:lnTo>
                    <a:pt x="2605" y="1544"/>
                  </a:lnTo>
                  <a:lnTo>
                    <a:pt x="3056" y="1608"/>
                  </a:lnTo>
                  <a:lnTo>
                    <a:pt x="3538" y="1737"/>
                  </a:lnTo>
                  <a:lnTo>
                    <a:pt x="3827" y="1737"/>
                  </a:lnTo>
                  <a:lnTo>
                    <a:pt x="3956" y="1705"/>
                  </a:lnTo>
                  <a:lnTo>
                    <a:pt x="4085" y="1673"/>
                  </a:lnTo>
                  <a:lnTo>
                    <a:pt x="4181" y="1608"/>
                  </a:lnTo>
                  <a:lnTo>
                    <a:pt x="4278" y="1512"/>
                  </a:lnTo>
                  <a:lnTo>
                    <a:pt x="4342" y="1415"/>
                  </a:lnTo>
                  <a:lnTo>
                    <a:pt x="4406" y="1319"/>
                  </a:lnTo>
                  <a:lnTo>
                    <a:pt x="4438" y="1190"/>
                  </a:lnTo>
                  <a:lnTo>
                    <a:pt x="4471" y="1029"/>
                  </a:lnTo>
                  <a:lnTo>
                    <a:pt x="4471" y="901"/>
                  </a:lnTo>
                  <a:lnTo>
                    <a:pt x="4406" y="772"/>
                  </a:lnTo>
                  <a:lnTo>
                    <a:pt x="4374" y="643"/>
                  </a:lnTo>
                  <a:lnTo>
                    <a:pt x="4278" y="515"/>
                  </a:lnTo>
                  <a:lnTo>
                    <a:pt x="4181" y="418"/>
                  </a:lnTo>
                  <a:lnTo>
                    <a:pt x="4053" y="354"/>
                  </a:lnTo>
                  <a:lnTo>
                    <a:pt x="3892" y="290"/>
                  </a:lnTo>
                  <a:lnTo>
                    <a:pt x="3345" y="161"/>
                  </a:lnTo>
                  <a:lnTo>
                    <a:pt x="2798" y="65"/>
                  </a:lnTo>
                  <a:lnTo>
                    <a:pt x="2219" y="32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9"/>
            <p:cNvSpPr/>
            <p:nvPr/>
          </p:nvSpPr>
          <p:spPr>
            <a:xfrm>
              <a:off x="2219143" y="3490524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extrusionOk="0">
                  <a:moveTo>
                    <a:pt x="740" y="1"/>
                  </a:moveTo>
                  <a:lnTo>
                    <a:pt x="612" y="33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2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74"/>
                  </a:lnTo>
                  <a:lnTo>
                    <a:pt x="451" y="4439"/>
                  </a:lnTo>
                  <a:lnTo>
                    <a:pt x="612" y="4471"/>
                  </a:lnTo>
                  <a:lnTo>
                    <a:pt x="901" y="4471"/>
                  </a:lnTo>
                  <a:lnTo>
                    <a:pt x="1030" y="4439"/>
                  </a:lnTo>
                  <a:lnTo>
                    <a:pt x="1158" y="4374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612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7B2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9"/>
            <p:cNvSpPr/>
            <p:nvPr/>
          </p:nvSpPr>
          <p:spPr>
            <a:xfrm>
              <a:off x="2219143" y="3490524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fill="none" extrusionOk="0">
                  <a:moveTo>
                    <a:pt x="740" y="1"/>
                  </a:moveTo>
                  <a:lnTo>
                    <a:pt x="740" y="1"/>
                  </a:lnTo>
                  <a:lnTo>
                    <a:pt x="612" y="33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2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74"/>
                  </a:lnTo>
                  <a:lnTo>
                    <a:pt x="451" y="4439"/>
                  </a:lnTo>
                  <a:lnTo>
                    <a:pt x="612" y="4471"/>
                  </a:lnTo>
                  <a:lnTo>
                    <a:pt x="740" y="4471"/>
                  </a:lnTo>
                  <a:lnTo>
                    <a:pt x="740" y="4471"/>
                  </a:lnTo>
                  <a:lnTo>
                    <a:pt x="901" y="4471"/>
                  </a:lnTo>
                  <a:lnTo>
                    <a:pt x="1030" y="4439"/>
                  </a:lnTo>
                  <a:lnTo>
                    <a:pt x="1158" y="4374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740"/>
                  </a:lnTo>
                  <a:lnTo>
                    <a:pt x="1480" y="612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9"/>
            <p:cNvSpPr/>
            <p:nvPr/>
          </p:nvSpPr>
          <p:spPr>
            <a:xfrm>
              <a:off x="2219143" y="3330818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extrusionOk="0">
                  <a:moveTo>
                    <a:pt x="740" y="0"/>
                  </a:moveTo>
                  <a:lnTo>
                    <a:pt x="612" y="33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42"/>
                  </a:lnTo>
                  <a:lnTo>
                    <a:pt x="451" y="4438"/>
                  </a:lnTo>
                  <a:lnTo>
                    <a:pt x="612" y="4471"/>
                  </a:lnTo>
                  <a:lnTo>
                    <a:pt x="901" y="4471"/>
                  </a:lnTo>
                  <a:lnTo>
                    <a:pt x="1030" y="4438"/>
                  </a:lnTo>
                  <a:lnTo>
                    <a:pt x="1158" y="4342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7B2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9"/>
            <p:cNvSpPr/>
            <p:nvPr/>
          </p:nvSpPr>
          <p:spPr>
            <a:xfrm>
              <a:off x="2219143" y="3330818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fill="none" extrusionOk="0">
                  <a:moveTo>
                    <a:pt x="740" y="0"/>
                  </a:moveTo>
                  <a:lnTo>
                    <a:pt x="740" y="0"/>
                  </a:lnTo>
                  <a:lnTo>
                    <a:pt x="612" y="33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42"/>
                  </a:lnTo>
                  <a:lnTo>
                    <a:pt x="451" y="4438"/>
                  </a:lnTo>
                  <a:lnTo>
                    <a:pt x="612" y="4471"/>
                  </a:lnTo>
                  <a:lnTo>
                    <a:pt x="740" y="4471"/>
                  </a:lnTo>
                  <a:lnTo>
                    <a:pt x="740" y="4471"/>
                  </a:lnTo>
                  <a:lnTo>
                    <a:pt x="901" y="4471"/>
                  </a:lnTo>
                  <a:lnTo>
                    <a:pt x="1030" y="4438"/>
                  </a:lnTo>
                  <a:lnTo>
                    <a:pt x="1158" y="4342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9"/>
            <p:cNvSpPr/>
            <p:nvPr/>
          </p:nvSpPr>
          <p:spPr>
            <a:xfrm>
              <a:off x="2219143" y="3570384"/>
              <a:ext cx="19771" cy="60115"/>
            </a:xfrm>
            <a:custGeom>
              <a:avLst/>
              <a:gdLst/>
              <a:ahLst/>
              <a:cxnLst/>
              <a:rect l="l" t="t" r="r" b="b"/>
              <a:pathLst>
                <a:path w="1481" h="4503" extrusionOk="0">
                  <a:moveTo>
                    <a:pt x="740" y="0"/>
                  </a:moveTo>
                  <a:lnTo>
                    <a:pt x="612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54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7"/>
                  </a:lnTo>
                  <a:lnTo>
                    <a:pt x="322" y="4374"/>
                  </a:lnTo>
                  <a:lnTo>
                    <a:pt x="451" y="4438"/>
                  </a:lnTo>
                  <a:lnTo>
                    <a:pt x="612" y="4470"/>
                  </a:lnTo>
                  <a:lnTo>
                    <a:pt x="740" y="4503"/>
                  </a:lnTo>
                  <a:lnTo>
                    <a:pt x="901" y="4470"/>
                  </a:lnTo>
                  <a:lnTo>
                    <a:pt x="1030" y="4438"/>
                  </a:lnTo>
                  <a:lnTo>
                    <a:pt x="1158" y="4374"/>
                  </a:lnTo>
                  <a:lnTo>
                    <a:pt x="1287" y="4277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1"/>
                  </a:lnTo>
                  <a:lnTo>
                    <a:pt x="1351" y="354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2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7B2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9"/>
            <p:cNvSpPr/>
            <p:nvPr/>
          </p:nvSpPr>
          <p:spPr>
            <a:xfrm>
              <a:off x="2219143" y="3570384"/>
              <a:ext cx="19771" cy="60115"/>
            </a:xfrm>
            <a:custGeom>
              <a:avLst/>
              <a:gdLst/>
              <a:ahLst/>
              <a:cxnLst/>
              <a:rect l="l" t="t" r="r" b="b"/>
              <a:pathLst>
                <a:path w="1481" h="4503" fill="none" extrusionOk="0">
                  <a:moveTo>
                    <a:pt x="740" y="0"/>
                  </a:moveTo>
                  <a:lnTo>
                    <a:pt x="740" y="0"/>
                  </a:lnTo>
                  <a:lnTo>
                    <a:pt x="612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54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7"/>
                  </a:lnTo>
                  <a:lnTo>
                    <a:pt x="322" y="4374"/>
                  </a:lnTo>
                  <a:lnTo>
                    <a:pt x="451" y="4438"/>
                  </a:lnTo>
                  <a:lnTo>
                    <a:pt x="612" y="4470"/>
                  </a:lnTo>
                  <a:lnTo>
                    <a:pt x="740" y="4503"/>
                  </a:lnTo>
                  <a:lnTo>
                    <a:pt x="740" y="4503"/>
                  </a:lnTo>
                  <a:lnTo>
                    <a:pt x="901" y="4470"/>
                  </a:lnTo>
                  <a:lnTo>
                    <a:pt x="1030" y="4438"/>
                  </a:lnTo>
                  <a:lnTo>
                    <a:pt x="1158" y="4374"/>
                  </a:lnTo>
                  <a:lnTo>
                    <a:pt x="1287" y="4277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1"/>
                  </a:lnTo>
                  <a:lnTo>
                    <a:pt x="1351" y="354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2"/>
                  </a:lnTo>
                  <a:lnTo>
                    <a:pt x="7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9"/>
            <p:cNvSpPr/>
            <p:nvPr/>
          </p:nvSpPr>
          <p:spPr>
            <a:xfrm>
              <a:off x="2219143" y="3810377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extrusionOk="0">
                  <a:moveTo>
                    <a:pt x="612" y="0"/>
                  </a:moveTo>
                  <a:lnTo>
                    <a:pt x="451" y="33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59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45"/>
                  </a:lnTo>
                  <a:lnTo>
                    <a:pt x="322" y="4342"/>
                  </a:lnTo>
                  <a:lnTo>
                    <a:pt x="451" y="4406"/>
                  </a:lnTo>
                  <a:lnTo>
                    <a:pt x="612" y="4438"/>
                  </a:lnTo>
                  <a:lnTo>
                    <a:pt x="740" y="4470"/>
                  </a:lnTo>
                  <a:lnTo>
                    <a:pt x="901" y="4438"/>
                  </a:lnTo>
                  <a:lnTo>
                    <a:pt x="1030" y="4406"/>
                  </a:lnTo>
                  <a:lnTo>
                    <a:pt x="1158" y="4342"/>
                  </a:lnTo>
                  <a:lnTo>
                    <a:pt x="1287" y="4245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59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79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193"/>
                  </a:lnTo>
                  <a:lnTo>
                    <a:pt x="1158" y="129"/>
                  </a:lnTo>
                  <a:lnTo>
                    <a:pt x="1030" y="33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9"/>
            <p:cNvSpPr/>
            <p:nvPr/>
          </p:nvSpPr>
          <p:spPr>
            <a:xfrm>
              <a:off x="2219143" y="3650230"/>
              <a:ext cx="19771" cy="60128"/>
            </a:xfrm>
            <a:custGeom>
              <a:avLst/>
              <a:gdLst/>
              <a:ahLst/>
              <a:cxnLst/>
              <a:rect l="l" t="t" r="r" b="b"/>
              <a:pathLst>
                <a:path w="1481" h="4504" extrusionOk="0">
                  <a:moveTo>
                    <a:pt x="740" y="1"/>
                  </a:moveTo>
                  <a:lnTo>
                    <a:pt x="612" y="33"/>
                  </a:lnTo>
                  <a:lnTo>
                    <a:pt x="451" y="65"/>
                  </a:lnTo>
                  <a:lnTo>
                    <a:pt x="322" y="130"/>
                  </a:lnTo>
                  <a:lnTo>
                    <a:pt x="226" y="226"/>
                  </a:lnTo>
                  <a:lnTo>
                    <a:pt x="129" y="355"/>
                  </a:lnTo>
                  <a:lnTo>
                    <a:pt x="65" y="483"/>
                  </a:lnTo>
                  <a:lnTo>
                    <a:pt x="1" y="612"/>
                  </a:lnTo>
                  <a:lnTo>
                    <a:pt x="1" y="773"/>
                  </a:lnTo>
                  <a:lnTo>
                    <a:pt x="1" y="3764"/>
                  </a:lnTo>
                  <a:lnTo>
                    <a:pt x="1" y="3892"/>
                  </a:lnTo>
                  <a:lnTo>
                    <a:pt x="65" y="4053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75"/>
                  </a:lnTo>
                  <a:lnTo>
                    <a:pt x="451" y="4439"/>
                  </a:lnTo>
                  <a:lnTo>
                    <a:pt x="612" y="4471"/>
                  </a:lnTo>
                  <a:lnTo>
                    <a:pt x="740" y="4503"/>
                  </a:lnTo>
                  <a:lnTo>
                    <a:pt x="901" y="4471"/>
                  </a:lnTo>
                  <a:lnTo>
                    <a:pt x="1030" y="4439"/>
                  </a:lnTo>
                  <a:lnTo>
                    <a:pt x="1158" y="4375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53"/>
                  </a:lnTo>
                  <a:lnTo>
                    <a:pt x="1480" y="3892"/>
                  </a:lnTo>
                  <a:lnTo>
                    <a:pt x="1480" y="3764"/>
                  </a:lnTo>
                  <a:lnTo>
                    <a:pt x="1480" y="773"/>
                  </a:lnTo>
                  <a:lnTo>
                    <a:pt x="1480" y="612"/>
                  </a:lnTo>
                  <a:lnTo>
                    <a:pt x="1448" y="483"/>
                  </a:lnTo>
                  <a:lnTo>
                    <a:pt x="1351" y="355"/>
                  </a:lnTo>
                  <a:lnTo>
                    <a:pt x="1287" y="226"/>
                  </a:lnTo>
                  <a:lnTo>
                    <a:pt x="1158" y="130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9"/>
            <p:cNvSpPr/>
            <p:nvPr/>
          </p:nvSpPr>
          <p:spPr>
            <a:xfrm>
              <a:off x="2219143" y="3730517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extrusionOk="0">
                  <a:moveTo>
                    <a:pt x="612" y="1"/>
                  </a:moveTo>
                  <a:lnTo>
                    <a:pt x="451" y="33"/>
                  </a:lnTo>
                  <a:lnTo>
                    <a:pt x="322" y="97"/>
                  </a:lnTo>
                  <a:lnTo>
                    <a:pt x="226" y="194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580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60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46"/>
                  </a:lnTo>
                  <a:lnTo>
                    <a:pt x="322" y="4342"/>
                  </a:lnTo>
                  <a:lnTo>
                    <a:pt x="451" y="4407"/>
                  </a:lnTo>
                  <a:lnTo>
                    <a:pt x="612" y="4439"/>
                  </a:lnTo>
                  <a:lnTo>
                    <a:pt x="740" y="4471"/>
                  </a:lnTo>
                  <a:lnTo>
                    <a:pt x="901" y="4439"/>
                  </a:lnTo>
                  <a:lnTo>
                    <a:pt x="1030" y="4407"/>
                  </a:lnTo>
                  <a:lnTo>
                    <a:pt x="1158" y="4342"/>
                  </a:lnTo>
                  <a:lnTo>
                    <a:pt x="1287" y="4246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60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80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194"/>
                  </a:lnTo>
                  <a:lnTo>
                    <a:pt x="1158" y="97"/>
                  </a:lnTo>
                  <a:lnTo>
                    <a:pt x="1030" y="3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9"/>
            <p:cNvSpPr/>
            <p:nvPr/>
          </p:nvSpPr>
          <p:spPr>
            <a:xfrm>
              <a:off x="2219143" y="3410678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extrusionOk="0">
                  <a:moveTo>
                    <a:pt x="740" y="0"/>
                  </a:moveTo>
                  <a:lnTo>
                    <a:pt x="612" y="32"/>
                  </a:lnTo>
                  <a:lnTo>
                    <a:pt x="451" y="64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1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7"/>
                  </a:lnTo>
                  <a:lnTo>
                    <a:pt x="322" y="4342"/>
                  </a:lnTo>
                  <a:lnTo>
                    <a:pt x="451" y="4438"/>
                  </a:lnTo>
                  <a:lnTo>
                    <a:pt x="612" y="4470"/>
                  </a:lnTo>
                  <a:lnTo>
                    <a:pt x="901" y="4470"/>
                  </a:lnTo>
                  <a:lnTo>
                    <a:pt x="1030" y="4438"/>
                  </a:lnTo>
                  <a:lnTo>
                    <a:pt x="1158" y="4342"/>
                  </a:lnTo>
                  <a:lnTo>
                    <a:pt x="1287" y="4277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1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0"/>
                  </a:lnTo>
                  <a:lnTo>
                    <a:pt x="1351" y="322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4"/>
                  </a:lnTo>
                  <a:lnTo>
                    <a:pt x="901" y="32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7B2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9"/>
            <p:cNvSpPr/>
            <p:nvPr/>
          </p:nvSpPr>
          <p:spPr>
            <a:xfrm>
              <a:off x="2219143" y="3410678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fill="none" extrusionOk="0">
                  <a:moveTo>
                    <a:pt x="740" y="0"/>
                  </a:moveTo>
                  <a:lnTo>
                    <a:pt x="740" y="0"/>
                  </a:lnTo>
                  <a:lnTo>
                    <a:pt x="612" y="32"/>
                  </a:lnTo>
                  <a:lnTo>
                    <a:pt x="451" y="64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731"/>
                  </a:lnTo>
                  <a:lnTo>
                    <a:pt x="1" y="3891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77"/>
                  </a:lnTo>
                  <a:lnTo>
                    <a:pt x="322" y="4342"/>
                  </a:lnTo>
                  <a:lnTo>
                    <a:pt x="451" y="4438"/>
                  </a:lnTo>
                  <a:lnTo>
                    <a:pt x="612" y="4470"/>
                  </a:lnTo>
                  <a:lnTo>
                    <a:pt x="740" y="4470"/>
                  </a:lnTo>
                  <a:lnTo>
                    <a:pt x="740" y="4470"/>
                  </a:lnTo>
                  <a:lnTo>
                    <a:pt x="901" y="4470"/>
                  </a:lnTo>
                  <a:lnTo>
                    <a:pt x="1030" y="4438"/>
                  </a:lnTo>
                  <a:lnTo>
                    <a:pt x="1158" y="4342"/>
                  </a:lnTo>
                  <a:lnTo>
                    <a:pt x="1287" y="4277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1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740"/>
                  </a:lnTo>
                  <a:lnTo>
                    <a:pt x="1480" y="611"/>
                  </a:lnTo>
                  <a:lnTo>
                    <a:pt x="1448" y="450"/>
                  </a:lnTo>
                  <a:lnTo>
                    <a:pt x="1351" y="322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4"/>
                  </a:lnTo>
                  <a:lnTo>
                    <a:pt x="901" y="32"/>
                  </a:lnTo>
                  <a:lnTo>
                    <a:pt x="7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9"/>
            <p:cNvSpPr/>
            <p:nvPr/>
          </p:nvSpPr>
          <p:spPr>
            <a:xfrm>
              <a:off x="2219143" y="2931546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extrusionOk="0">
                  <a:moveTo>
                    <a:pt x="612" y="0"/>
                  </a:moveTo>
                  <a:lnTo>
                    <a:pt x="451" y="65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45"/>
                  </a:lnTo>
                  <a:lnTo>
                    <a:pt x="322" y="4342"/>
                  </a:lnTo>
                  <a:lnTo>
                    <a:pt x="451" y="4406"/>
                  </a:lnTo>
                  <a:lnTo>
                    <a:pt x="612" y="4470"/>
                  </a:lnTo>
                  <a:lnTo>
                    <a:pt x="901" y="4470"/>
                  </a:lnTo>
                  <a:lnTo>
                    <a:pt x="1030" y="4406"/>
                  </a:lnTo>
                  <a:lnTo>
                    <a:pt x="1158" y="4342"/>
                  </a:lnTo>
                  <a:lnTo>
                    <a:pt x="1287" y="4245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79"/>
                  </a:lnTo>
                  <a:lnTo>
                    <a:pt x="1448" y="450"/>
                  </a:lnTo>
                  <a:lnTo>
                    <a:pt x="1351" y="322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9"/>
            <p:cNvSpPr/>
            <p:nvPr/>
          </p:nvSpPr>
          <p:spPr>
            <a:xfrm>
              <a:off x="1786817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40" y="0"/>
                  </a:moveTo>
                  <a:lnTo>
                    <a:pt x="579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0" y="611"/>
                  </a:lnTo>
                  <a:lnTo>
                    <a:pt x="0" y="740"/>
                  </a:lnTo>
                  <a:lnTo>
                    <a:pt x="0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79" y="1480"/>
                  </a:lnTo>
                  <a:lnTo>
                    <a:pt x="3892" y="1480"/>
                  </a:lnTo>
                  <a:lnTo>
                    <a:pt x="4020" y="1415"/>
                  </a:lnTo>
                  <a:lnTo>
                    <a:pt x="4149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0" y="901"/>
                  </a:lnTo>
                  <a:lnTo>
                    <a:pt x="4503" y="740"/>
                  </a:lnTo>
                  <a:lnTo>
                    <a:pt x="4470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49" y="129"/>
                  </a:lnTo>
                  <a:lnTo>
                    <a:pt x="4020" y="65"/>
                  </a:lnTo>
                  <a:lnTo>
                    <a:pt x="3892" y="32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9"/>
            <p:cNvSpPr/>
            <p:nvPr/>
          </p:nvSpPr>
          <p:spPr>
            <a:xfrm>
              <a:off x="2219143" y="3091252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extrusionOk="0">
                  <a:moveTo>
                    <a:pt x="612" y="1"/>
                  </a:move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46"/>
                  </a:lnTo>
                  <a:lnTo>
                    <a:pt x="322" y="4342"/>
                  </a:lnTo>
                  <a:lnTo>
                    <a:pt x="451" y="4406"/>
                  </a:lnTo>
                  <a:lnTo>
                    <a:pt x="612" y="4471"/>
                  </a:lnTo>
                  <a:lnTo>
                    <a:pt x="901" y="4471"/>
                  </a:lnTo>
                  <a:lnTo>
                    <a:pt x="1030" y="4406"/>
                  </a:lnTo>
                  <a:lnTo>
                    <a:pt x="1158" y="4342"/>
                  </a:lnTo>
                  <a:lnTo>
                    <a:pt x="1287" y="4246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79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9"/>
            <p:cNvSpPr/>
            <p:nvPr/>
          </p:nvSpPr>
          <p:spPr>
            <a:xfrm>
              <a:off x="2219143" y="3250958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extrusionOk="0">
                  <a:moveTo>
                    <a:pt x="740" y="1"/>
                  </a:moveTo>
                  <a:lnTo>
                    <a:pt x="612" y="33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2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78"/>
                  </a:lnTo>
                  <a:lnTo>
                    <a:pt x="322" y="4342"/>
                  </a:lnTo>
                  <a:lnTo>
                    <a:pt x="451" y="4407"/>
                  </a:lnTo>
                  <a:lnTo>
                    <a:pt x="612" y="4471"/>
                  </a:lnTo>
                  <a:lnTo>
                    <a:pt x="901" y="4471"/>
                  </a:lnTo>
                  <a:lnTo>
                    <a:pt x="1030" y="4407"/>
                  </a:lnTo>
                  <a:lnTo>
                    <a:pt x="1158" y="4342"/>
                  </a:lnTo>
                  <a:lnTo>
                    <a:pt x="1287" y="4278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612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33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9"/>
            <p:cNvSpPr/>
            <p:nvPr/>
          </p:nvSpPr>
          <p:spPr>
            <a:xfrm>
              <a:off x="2219143" y="3171112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extrusionOk="0">
                  <a:moveTo>
                    <a:pt x="612" y="0"/>
                  </a:moveTo>
                  <a:lnTo>
                    <a:pt x="451" y="64"/>
                  </a:lnTo>
                  <a:lnTo>
                    <a:pt x="322" y="129"/>
                  </a:lnTo>
                  <a:lnTo>
                    <a:pt x="226" y="225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91"/>
                  </a:lnTo>
                  <a:lnTo>
                    <a:pt x="65" y="4020"/>
                  </a:lnTo>
                  <a:lnTo>
                    <a:pt x="129" y="4149"/>
                  </a:lnTo>
                  <a:lnTo>
                    <a:pt x="226" y="4245"/>
                  </a:lnTo>
                  <a:lnTo>
                    <a:pt x="322" y="4342"/>
                  </a:lnTo>
                  <a:lnTo>
                    <a:pt x="451" y="4406"/>
                  </a:lnTo>
                  <a:lnTo>
                    <a:pt x="612" y="4470"/>
                  </a:lnTo>
                  <a:lnTo>
                    <a:pt x="901" y="4470"/>
                  </a:lnTo>
                  <a:lnTo>
                    <a:pt x="1030" y="4406"/>
                  </a:lnTo>
                  <a:lnTo>
                    <a:pt x="1158" y="4342"/>
                  </a:lnTo>
                  <a:lnTo>
                    <a:pt x="1287" y="4245"/>
                  </a:lnTo>
                  <a:lnTo>
                    <a:pt x="1351" y="4149"/>
                  </a:lnTo>
                  <a:lnTo>
                    <a:pt x="1448" y="4020"/>
                  </a:lnTo>
                  <a:lnTo>
                    <a:pt x="1480" y="3891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79"/>
                  </a:lnTo>
                  <a:lnTo>
                    <a:pt x="1448" y="450"/>
                  </a:lnTo>
                  <a:lnTo>
                    <a:pt x="1351" y="322"/>
                  </a:lnTo>
                  <a:lnTo>
                    <a:pt x="1287" y="225"/>
                  </a:lnTo>
                  <a:lnTo>
                    <a:pt x="1158" y="129"/>
                  </a:lnTo>
                  <a:lnTo>
                    <a:pt x="1030" y="6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9"/>
            <p:cNvSpPr/>
            <p:nvPr/>
          </p:nvSpPr>
          <p:spPr>
            <a:xfrm>
              <a:off x="2219143" y="3011392"/>
              <a:ext cx="19771" cy="59701"/>
            </a:xfrm>
            <a:custGeom>
              <a:avLst/>
              <a:gdLst/>
              <a:ahLst/>
              <a:cxnLst/>
              <a:rect l="l" t="t" r="r" b="b"/>
              <a:pathLst>
                <a:path w="1481" h="4472" extrusionOk="0">
                  <a:moveTo>
                    <a:pt x="612" y="1"/>
                  </a:moveTo>
                  <a:lnTo>
                    <a:pt x="451" y="65"/>
                  </a:lnTo>
                  <a:lnTo>
                    <a:pt x="322" y="130"/>
                  </a:lnTo>
                  <a:lnTo>
                    <a:pt x="226" y="226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580"/>
                  </a:lnTo>
                  <a:lnTo>
                    <a:pt x="1" y="741"/>
                  </a:lnTo>
                  <a:lnTo>
                    <a:pt x="1" y="3731"/>
                  </a:lnTo>
                  <a:lnTo>
                    <a:pt x="1" y="3892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46"/>
                  </a:lnTo>
                  <a:lnTo>
                    <a:pt x="322" y="4342"/>
                  </a:lnTo>
                  <a:lnTo>
                    <a:pt x="451" y="4407"/>
                  </a:lnTo>
                  <a:lnTo>
                    <a:pt x="612" y="4471"/>
                  </a:lnTo>
                  <a:lnTo>
                    <a:pt x="901" y="4471"/>
                  </a:lnTo>
                  <a:lnTo>
                    <a:pt x="1030" y="4407"/>
                  </a:lnTo>
                  <a:lnTo>
                    <a:pt x="1158" y="4342"/>
                  </a:lnTo>
                  <a:lnTo>
                    <a:pt x="1287" y="4246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92"/>
                  </a:lnTo>
                  <a:lnTo>
                    <a:pt x="1480" y="3731"/>
                  </a:lnTo>
                  <a:lnTo>
                    <a:pt x="1480" y="741"/>
                  </a:lnTo>
                  <a:lnTo>
                    <a:pt x="1480" y="580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226"/>
                  </a:lnTo>
                  <a:lnTo>
                    <a:pt x="1158" y="130"/>
                  </a:lnTo>
                  <a:lnTo>
                    <a:pt x="1030" y="6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9"/>
            <p:cNvSpPr/>
            <p:nvPr/>
          </p:nvSpPr>
          <p:spPr>
            <a:xfrm>
              <a:off x="1947377" y="2842675"/>
              <a:ext cx="60128" cy="19758"/>
            </a:xfrm>
            <a:custGeom>
              <a:avLst/>
              <a:gdLst/>
              <a:ahLst/>
              <a:cxnLst/>
              <a:rect l="l" t="t" r="r" b="b"/>
              <a:pathLst>
                <a:path w="4504" h="1480" extrusionOk="0">
                  <a:moveTo>
                    <a:pt x="741" y="0"/>
                  </a:moveTo>
                  <a:lnTo>
                    <a:pt x="580" y="32"/>
                  </a:lnTo>
                  <a:lnTo>
                    <a:pt x="451" y="65"/>
                  </a:lnTo>
                  <a:lnTo>
                    <a:pt x="323" y="129"/>
                  </a:lnTo>
                  <a:lnTo>
                    <a:pt x="226" y="225"/>
                  </a:lnTo>
                  <a:lnTo>
                    <a:pt x="130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901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23" y="1351"/>
                  </a:lnTo>
                  <a:lnTo>
                    <a:pt x="451" y="1415"/>
                  </a:lnTo>
                  <a:lnTo>
                    <a:pt x="580" y="1480"/>
                  </a:lnTo>
                  <a:lnTo>
                    <a:pt x="3892" y="1480"/>
                  </a:lnTo>
                  <a:lnTo>
                    <a:pt x="4021" y="1415"/>
                  </a:lnTo>
                  <a:lnTo>
                    <a:pt x="4149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5" y="322"/>
                  </a:lnTo>
                  <a:lnTo>
                    <a:pt x="4278" y="225"/>
                  </a:lnTo>
                  <a:lnTo>
                    <a:pt x="4149" y="129"/>
                  </a:lnTo>
                  <a:lnTo>
                    <a:pt x="4021" y="65"/>
                  </a:lnTo>
                  <a:lnTo>
                    <a:pt x="3892" y="32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9"/>
            <p:cNvSpPr/>
            <p:nvPr/>
          </p:nvSpPr>
          <p:spPr>
            <a:xfrm>
              <a:off x="2027664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40" y="0"/>
                  </a:moveTo>
                  <a:lnTo>
                    <a:pt x="580" y="32"/>
                  </a:lnTo>
                  <a:lnTo>
                    <a:pt x="451" y="65"/>
                  </a:lnTo>
                  <a:lnTo>
                    <a:pt x="322" y="129"/>
                  </a:lnTo>
                  <a:lnTo>
                    <a:pt x="194" y="225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611"/>
                  </a:lnTo>
                  <a:lnTo>
                    <a:pt x="1" y="740"/>
                  </a:lnTo>
                  <a:lnTo>
                    <a:pt x="1" y="901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194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80" y="1480"/>
                  </a:lnTo>
                  <a:lnTo>
                    <a:pt x="3892" y="1480"/>
                  </a:lnTo>
                  <a:lnTo>
                    <a:pt x="4021" y="1415"/>
                  </a:lnTo>
                  <a:lnTo>
                    <a:pt x="4149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901"/>
                  </a:lnTo>
                  <a:lnTo>
                    <a:pt x="4503" y="740"/>
                  </a:lnTo>
                  <a:lnTo>
                    <a:pt x="4471" y="611"/>
                  </a:lnTo>
                  <a:lnTo>
                    <a:pt x="4439" y="451"/>
                  </a:lnTo>
                  <a:lnTo>
                    <a:pt x="4374" y="322"/>
                  </a:lnTo>
                  <a:lnTo>
                    <a:pt x="4278" y="225"/>
                  </a:lnTo>
                  <a:lnTo>
                    <a:pt x="4149" y="129"/>
                  </a:lnTo>
                  <a:lnTo>
                    <a:pt x="4021" y="65"/>
                  </a:lnTo>
                  <a:lnTo>
                    <a:pt x="3892" y="32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9"/>
            <p:cNvSpPr/>
            <p:nvPr/>
          </p:nvSpPr>
          <p:spPr>
            <a:xfrm>
              <a:off x="1871816" y="4103609"/>
              <a:ext cx="60128" cy="19758"/>
            </a:xfrm>
            <a:custGeom>
              <a:avLst/>
              <a:gdLst/>
              <a:ahLst/>
              <a:cxnLst/>
              <a:rect l="l" t="t" r="r" b="b"/>
              <a:pathLst>
                <a:path w="4504" h="1480" extrusionOk="0">
                  <a:moveTo>
                    <a:pt x="580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30" y="322"/>
                  </a:lnTo>
                  <a:lnTo>
                    <a:pt x="65" y="450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868"/>
                  </a:lnTo>
                  <a:lnTo>
                    <a:pt x="65" y="1029"/>
                  </a:lnTo>
                  <a:lnTo>
                    <a:pt x="130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80" y="1447"/>
                  </a:lnTo>
                  <a:lnTo>
                    <a:pt x="741" y="1479"/>
                  </a:lnTo>
                  <a:lnTo>
                    <a:pt x="3764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82" y="1351"/>
                  </a:lnTo>
                  <a:lnTo>
                    <a:pt x="4278" y="1254"/>
                  </a:lnTo>
                  <a:lnTo>
                    <a:pt x="4375" y="1158"/>
                  </a:lnTo>
                  <a:lnTo>
                    <a:pt x="4439" y="1029"/>
                  </a:lnTo>
                  <a:lnTo>
                    <a:pt x="4471" y="868"/>
                  </a:lnTo>
                  <a:lnTo>
                    <a:pt x="4503" y="740"/>
                  </a:lnTo>
                  <a:lnTo>
                    <a:pt x="4471" y="579"/>
                  </a:lnTo>
                  <a:lnTo>
                    <a:pt x="4439" y="450"/>
                  </a:lnTo>
                  <a:lnTo>
                    <a:pt x="4375" y="322"/>
                  </a:lnTo>
                  <a:lnTo>
                    <a:pt x="4278" y="193"/>
                  </a:lnTo>
                  <a:lnTo>
                    <a:pt x="4182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9"/>
            <p:cNvSpPr/>
            <p:nvPr/>
          </p:nvSpPr>
          <p:spPr>
            <a:xfrm>
              <a:off x="1952103" y="4103609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580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80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81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9" y="1029"/>
                  </a:lnTo>
                  <a:lnTo>
                    <a:pt x="4471" y="868"/>
                  </a:lnTo>
                  <a:lnTo>
                    <a:pt x="4503" y="740"/>
                  </a:lnTo>
                  <a:lnTo>
                    <a:pt x="4471" y="579"/>
                  </a:lnTo>
                  <a:lnTo>
                    <a:pt x="4439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81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9"/>
            <p:cNvSpPr/>
            <p:nvPr/>
          </p:nvSpPr>
          <p:spPr>
            <a:xfrm>
              <a:off x="2219143" y="3890223"/>
              <a:ext cx="19771" cy="59701"/>
            </a:xfrm>
            <a:custGeom>
              <a:avLst/>
              <a:gdLst/>
              <a:ahLst/>
              <a:cxnLst/>
              <a:rect l="l" t="t" r="r" b="b"/>
              <a:pathLst>
                <a:path w="1481" h="4472" extrusionOk="0">
                  <a:moveTo>
                    <a:pt x="612" y="1"/>
                  </a:moveTo>
                  <a:lnTo>
                    <a:pt x="451" y="33"/>
                  </a:lnTo>
                  <a:lnTo>
                    <a:pt x="322" y="130"/>
                  </a:lnTo>
                  <a:lnTo>
                    <a:pt x="226" y="194"/>
                  </a:lnTo>
                  <a:lnTo>
                    <a:pt x="129" y="323"/>
                  </a:lnTo>
                  <a:lnTo>
                    <a:pt x="65" y="451"/>
                  </a:lnTo>
                  <a:lnTo>
                    <a:pt x="1" y="580"/>
                  </a:lnTo>
                  <a:lnTo>
                    <a:pt x="1" y="741"/>
                  </a:lnTo>
                  <a:lnTo>
                    <a:pt x="1" y="3731"/>
                  </a:lnTo>
                  <a:lnTo>
                    <a:pt x="1" y="3860"/>
                  </a:lnTo>
                  <a:lnTo>
                    <a:pt x="65" y="4021"/>
                  </a:lnTo>
                  <a:lnTo>
                    <a:pt x="129" y="4150"/>
                  </a:lnTo>
                  <a:lnTo>
                    <a:pt x="226" y="4246"/>
                  </a:lnTo>
                  <a:lnTo>
                    <a:pt x="322" y="4342"/>
                  </a:lnTo>
                  <a:lnTo>
                    <a:pt x="451" y="4407"/>
                  </a:lnTo>
                  <a:lnTo>
                    <a:pt x="612" y="4439"/>
                  </a:lnTo>
                  <a:lnTo>
                    <a:pt x="740" y="4471"/>
                  </a:lnTo>
                  <a:lnTo>
                    <a:pt x="901" y="4439"/>
                  </a:lnTo>
                  <a:lnTo>
                    <a:pt x="1030" y="4407"/>
                  </a:lnTo>
                  <a:lnTo>
                    <a:pt x="1158" y="4342"/>
                  </a:lnTo>
                  <a:lnTo>
                    <a:pt x="1287" y="4246"/>
                  </a:lnTo>
                  <a:lnTo>
                    <a:pt x="1351" y="4150"/>
                  </a:lnTo>
                  <a:lnTo>
                    <a:pt x="1448" y="4021"/>
                  </a:lnTo>
                  <a:lnTo>
                    <a:pt x="1480" y="3860"/>
                  </a:lnTo>
                  <a:lnTo>
                    <a:pt x="1480" y="3731"/>
                  </a:lnTo>
                  <a:lnTo>
                    <a:pt x="1480" y="741"/>
                  </a:lnTo>
                  <a:lnTo>
                    <a:pt x="1480" y="580"/>
                  </a:lnTo>
                  <a:lnTo>
                    <a:pt x="1448" y="451"/>
                  </a:lnTo>
                  <a:lnTo>
                    <a:pt x="1351" y="323"/>
                  </a:lnTo>
                  <a:lnTo>
                    <a:pt x="1287" y="194"/>
                  </a:lnTo>
                  <a:lnTo>
                    <a:pt x="1158" y="130"/>
                  </a:lnTo>
                  <a:lnTo>
                    <a:pt x="1030" y="33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9"/>
            <p:cNvSpPr/>
            <p:nvPr/>
          </p:nvSpPr>
          <p:spPr>
            <a:xfrm>
              <a:off x="1791543" y="4103609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579" y="0"/>
                  </a:moveTo>
                  <a:lnTo>
                    <a:pt x="450" y="32"/>
                  </a:lnTo>
                  <a:lnTo>
                    <a:pt x="322" y="129"/>
                  </a:lnTo>
                  <a:lnTo>
                    <a:pt x="225" y="193"/>
                  </a:lnTo>
                  <a:lnTo>
                    <a:pt x="129" y="322"/>
                  </a:lnTo>
                  <a:lnTo>
                    <a:pt x="64" y="450"/>
                  </a:lnTo>
                  <a:lnTo>
                    <a:pt x="0" y="579"/>
                  </a:lnTo>
                  <a:lnTo>
                    <a:pt x="0" y="740"/>
                  </a:lnTo>
                  <a:lnTo>
                    <a:pt x="0" y="868"/>
                  </a:lnTo>
                  <a:lnTo>
                    <a:pt x="64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579" y="1447"/>
                  </a:lnTo>
                  <a:lnTo>
                    <a:pt x="740" y="1479"/>
                  </a:lnTo>
                  <a:lnTo>
                    <a:pt x="3763" y="1479"/>
                  </a:lnTo>
                  <a:lnTo>
                    <a:pt x="3891" y="1447"/>
                  </a:lnTo>
                  <a:lnTo>
                    <a:pt x="4052" y="1415"/>
                  </a:lnTo>
                  <a:lnTo>
                    <a:pt x="4181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0" y="868"/>
                  </a:lnTo>
                  <a:lnTo>
                    <a:pt x="4502" y="740"/>
                  </a:lnTo>
                  <a:lnTo>
                    <a:pt x="4470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7" y="193"/>
                  </a:lnTo>
                  <a:lnTo>
                    <a:pt x="4181" y="129"/>
                  </a:lnTo>
                  <a:lnTo>
                    <a:pt x="4052" y="32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9"/>
            <p:cNvSpPr/>
            <p:nvPr/>
          </p:nvSpPr>
          <p:spPr>
            <a:xfrm>
              <a:off x="1867104" y="2842675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740" y="0"/>
                  </a:moveTo>
                  <a:lnTo>
                    <a:pt x="579" y="32"/>
                  </a:lnTo>
                  <a:lnTo>
                    <a:pt x="450" y="65"/>
                  </a:lnTo>
                  <a:lnTo>
                    <a:pt x="322" y="129"/>
                  </a:lnTo>
                  <a:lnTo>
                    <a:pt x="225" y="225"/>
                  </a:lnTo>
                  <a:lnTo>
                    <a:pt x="129" y="322"/>
                  </a:lnTo>
                  <a:lnTo>
                    <a:pt x="64" y="451"/>
                  </a:lnTo>
                  <a:lnTo>
                    <a:pt x="0" y="611"/>
                  </a:lnTo>
                  <a:lnTo>
                    <a:pt x="0" y="740"/>
                  </a:lnTo>
                  <a:lnTo>
                    <a:pt x="0" y="901"/>
                  </a:lnTo>
                  <a:lnTo>
                    <a:pt x="64" y="1029"/>
                  </a:lnTo>
                  <a:lnTo>
                    <a:pt x="129" y="1158"/>
                  </a:lnTo>
                  <a:lnTo>
                    <a:pt x="225" y="1254"/>
                  </a:lnTo>
                  <a:lnTo>
                    <a:pt x="322" y="1351"/>
                  </a:lnTo>
                  <a:lnTo>
                    <a:pt x="450" y="1415"/>
                  </a:lnTo>
                  <a:lnTo>
                    <a:pt x="579" y="1480"/>
                  </a:lnTo>
                  <a:lnTo>
                    <a:pt x="3891" y="1480"/>
                  </a:lnTo>
                  <a:lnTo>
                    <a:pt x="4020" y="1415"/>
                  </a:lnTo>
                  <a:lnTo>
                    <a:pt x="4149" y="1351"/>
                  </a:lnTo>
                  <a:lnTo>
                    <a:pt x="4277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0" y="901"/>
                  </a:lnTo>
                  <a:lnTo>
                    <a:pt x="4502" y="740"/>
                  </a:lnTo>
                  <a:lnTo>
                    <a:pt x="4470" y="611"/>
                  </a:lnTo>
                  <a:lnTo>
                    <a:pt x="4438" y="451"/>
                  </a:lnTo>
                  <a:lnTo>
                    <a:pt x="4374" y="322"/>
                  </a:lnTo>
                  <a:lnTo>
                    <a:pt x="4277" y="225"/>
                  </a:lnTo>
                  <a:lnTo>
                    <a:pt x="4149" y="129"/>
                  </a:lnTo>
                  <a:lnTo>
                    <a:pt x="4020" y="65"/>
                  </a:lnTo>
                  <a:lnTo>
                    <a:pt x="3891" y="32"/>
                  </a:lnTo>
                  <a:lnTo>
                    <a:pt x="37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9"/>
            <p:cNvSpPr/>
            <p:nvPr/>
          </p:nvSpPr>
          <p:spPr>
            <a:xfrm>
              <a:off x="2032390" y="4103609"/>
              <a:ext cx="60115" cy="19758"/>
            </a:xfrm>
            <a:custGeom>
              <a:avLst/>
              <a:gdLst/>
              <a:ahLst/>
              <a:cxnLst/>
              <a:rect l="l" t="t" r="r" b="b"/>
              <a:pathLst>
                <a:path w="4503" h="1480" extrusionOk="0">
                  <a:moveTo>
                    <a:pt x="579" y="0"/>
                  </a:moveTo>
                  <a:lnTo>
                    <a:pt x="451" y="32"/>
                  </a:lnTo>
                  <a:lnTo>
                    <a:pt x="322" y="129"/>
                  </a:lnTo>
                  <a:lnTo>
                    <a:pt x="226" y="193"/>
                  </a:lnTo>
                  <a:lnTo>
                    <a:pt x="129" y="322"/>
                  </a:lnTo>
                  <a:lnTo>
                    <a:pt x="65" y="450"/>
                  </a:lnTo>
                  <a:lnTo>
                    <a:pt x="0" y="579"/>
                  </a:lnTo>
                  <a:lnTo>
                    <a:pt x="0" y="740"/>
                  </a:lnTo>
                  <a:lnTo>
                    <a:pt x="0" y="868"/>
                  </a:lnTo>
                  <a:lnTo>
                    <a:pt x="65" y="1029"/>
                  </a:lnTo>
                  <a:lnTo>
                    <a:pt x="129" y="1158"/>
                  </a:lnTo>
                  <a:lnTo>
                    <a:pt x="226" y="1254"/>
                  </a:lnTo>
                  <a:lnTo>
                    <a:pt x="322" y="1351"/>
                  </a:lnTo>
                  <a:lnTo>
                    <a:pt x="451" y="1415"/>
                  </a:lnTo>
                  <a:lnTo>
                    <a:pt x="579" y="1447"/>
                  </a:lnTo>
                  <a:lnTo>
                    <a:pt x="740" y="1479"/>
                  </a:lnTo>
                  <a:lnTo>
                    <a:pt x="3731" y="1479"/>
                  </a:lnTo>
                  <a:lnTo>
                    <a:pt x="3892" y="1447"/>
                  </a:lnTo>
                  <a:lnTo>
                    <a:pt x="4053" y="1415"/>
                  </a:lnTo>
                  <a:lnTo>
                    <a:pt x="4149" y="1351"/>
                  </a:lnTo>
                  <a:lnTo>
                    <a:pt x="4278" y="1254"/>
                  </a:lnTo>
                  <a:lnTo>
                    <a:pt x="4374" y="1158"/>
                  </a:lnTo>
                  <a:lnTo>
                    <a:pt x="4438" y="1029"/>
                  </a:lnTo>
                  <a:lnTo>
                    <a:pt x="4471" y="868"/>
                  </a:lnTo>
                  <a:lnTo>
                    <a:pt x="4503" y="740"/>
                  </a:lnTo>
                  <a:lnTo>
                    <a:pt x="4471" y="579"/>
                  </a:lnTo>
                  <a:lnTo>
                    <a:pt x="4438" y="450"/>
                  </a:lnTo>
                  <a:lnTo>
                    <a:pt x="4374" y="322"/>
                  </a:lnTo>
                  <a:lnTo>
                    <a:pt x="4278" y="193"/>
                  </a:lnTo>
                  <a:lnTo>
                    <a:pt x="4149" y="129"/>
                  </a:lnTo>
                  <a:lnTo>
                    <a:pt x="4053" y="32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9"/>
            <p:cNvSpPr/>
            <p:nvPr/>
          </p:nvSpPr>
          <p:spPr>
            <a:xfrm>
              <a:off x="2219143" y="3970083"/>
              <a:ext cx="19771" cy="59688"/>
            </a:xfrm>
            <a:custGeom>
              <a:avLst/>
              <a:gdLst/>
              <a:ahLst/>
              <a:cxnLst/>
              <a:rect l="l" t="t" r="r" b="b"/>
              <a:pathLst>
                <a:path w="1481" h="4471" extrusionOk="0">
                  <a:moveTo>
                    <a:pt x="612" y="1"/>
                  </a:moveTo>
                  <a:lnTo>
                    <a:pt x="451" y="65"/>
                  </a:lnTo>
                  <a:lnTo>
                    <a:pt x="322" y="129"/>
                  </a:lnTo>
                  <a:lnTo>
                    <a:pt x="226" y="194"/>
                  </a:lnTo>
                  <a:lnTo>
                    <a:pt x="129" y="322"/>
                  </a:lnTo>
                  <a:lnTo>
                    <a:pt x="65" y="451"/>
                  </a:lnTo>
                  <a:lnTo>
                    <a:pt x="1" y="579"/>
                  </a:lnTo>
                  <a:lnTo>
                    <a:pt x="1" y="740"/>
                  </a:lnTo>
                  <a:lnTo>
                    <a:pt x="1" y="3731"/>
                  </a:lnTo>
                  <a:lnTo>
                    <a:pt x="1" y="3860"/>
                  </a:lnTo>
                  <a:lnTo>
                    <a:pt x="65" y="4021"/>
                  </a:lnTo>
                  <a:lnTo>
                    <a:pt x="129" y="4149"/>
                  </a:lnTo>
                  <a:lnTo>
                    <a:pt x="226" y="4246"/>
                  </a:lnTo>
                  <a:lnTo>
                    <a:pt x="322" y="4342"/>
                  </a:lnTo>
                  <a:lnTo>
                    <a:pt x="451" y="4406"/>
                  </a:lnTo>
                  <a:lnTo>
                    <a:pt x="612" y="4439"/>
                  </a:lnTo>
                  <a:lnTo>
                    <a:pt x="740" y="4471"/>
                  </a:lnTo>
                  <a:lnTo>
                    <a:pt x="901" y="4439"/>
                  </a:lnTo>
                  <a:lnTo>
                    <a:pt x="1030" y="4406"/>
                  </a:lnTo>
                  <a:lnTo>
                    <a:pt x="1158" y="4342"/>
                  </a:lnTo>
                  <a:lnTo>
                    <a:pt x="1287" y="4246"/>
                  </a:lnTo>
                  <a:lnTo>
                    <a:pt x="1351" y="4149"/>
                  </a:lnTo>
                  <a:lnTo>
                    <a:pt x="1448" y="4021"/>
                  </a:lnTo>
                  <a:lnTo>
                    <a:pt x="1480" y="3860"/>
                  </a:lnTo>
                  <a:lnTo>
                    <a:pt x="1480" y="3731"/>
                  </a:lnTo>
                  <a:lnTo>
                    <a:pt x="1480" y="740"/>
                  </a:lnTo>
                  <a:lnTo>
                    <a:pt x="1480" y="579"/>
                  </a:lnTo>
                  <a:lnTo>
                    <a:pt x="1448" y="451"/>
                  </a:lnTo>
                  <a:lnTo>
                    <a:pt x="1351" y="322"/>
                  </a:lnTo>
                  <a:lnTo>
                    <a:pt x="1287" y="194"/>
                  </a:lnTo>
                  <a:lnTo>
                    <a:pt x="1158" y="129"/>
                  </a:lnTo>
                  <a:lnTo>
                    <a:pt x="1030" y="6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9"/>
            <p:cNvSpPr/>
            <p:nvPr/>
          </p:nvSpPr>
          <p:spPr>
            <a:xfrm>
              <a:off x="2187370" y="4048647"/>
              <a:ext cx="44242" cy="51104"/>
            </a:xfrm>
            <a:custGeom>
              <a:avLst/>
              <a:gdLst/>
              <a:ahLst/>
              <a:cxnLst/>
              <a:rect l="l" t="t" r="r" b="b"/>
              <a:pathLst>
                <a:path w="3314" h="3828" extrusionOk="0">
                  <a:moveTo>
                    <a:pt x="2606" y="1"/>
                  </a:moveTo>
                  <a:lnTo>
                    <a:pt x="2445" y="33"/>
                  </a:lnTo>
                  <a:lnTo>
                    <a:pt x="2316" y="65"/>
                  </a:lnTo>
                  <a:lnTo>
                    <a:pt x="2188" y="129"/>
                  </a:lnTo>
                  <a:lnTo>
                    <a:pt x="2091" y="194"/>
                  </a:lnTo>
                  <a:lnTo>
                    <a:pt x="1995" y="322"/>
                  </a:lnTo>
                  <a:lnTo>
                    <a:pt x="1898" y="451"/>
                  </a:lnTo>
                  <a:lnTo>
                    <a:pt x="1770" y="740"/>
                  </a:lnTo>
                  <a:lnTo>
                    <a:pt x="1609" y="1030"/>
                  </a:lnTo>
                  <a:lnTo>
                    <a:pt x="1223" y="1544"/>
                  </a:lnTo>
                  <a:lnTo>
                    <a:pt x="773" y="2059"/>
                  </a:lnTo>
                  <a:lnTo>
                    <a:pt x="290" y="2509"/>
                  </a:lnTo>
                  <a:lnTo>
                    <a:pt x="162" y="2638"/>
                  </a:lnTo>
                  <a:lnTo>
                    <a:pt x="97" y="2734"/>
                  </a:lnTo>
                  <a:lnTo>
                    <a:pt x="33" y="2895"/>
                  </a:lnTo>
                  <a:lnTo>
                    <a:pt x="1" y="3024"/>
                  </a:lnTo>
                  <a:lnTo>
                    <a:pt x="1" y="3152"/>
                  </a:lnTo>
                  <a:lnTo>
                    <a:pt x="33" y="3313"/>
                  </a:lnTo>
                  <a:lnTo>
                    <a:pt x="97" y="3442"/>
                  </a:lnTo>
                  <a:lnTo>
                    <a:pt x="162" y="3570"/>
                  </a:lnTo>
                  <a:lnTo>
                    <a:pt x="290" y="3667"/>
                  </a:lnTo>
                  <a:lnTo>
                    <a:pt x="451" y="3763"/>
                  </a:lnTo>
                  <a:lnTo>
                    <a:pt x="580" y="3828"/>
                  </a:lnTo>
                  <a:lnTo>
                    <a:pt x="869" y="3828"/>
                  </a:lnTo>
                  <a:lnTo>
                    <a:pt x="998" y="3796"/>
                  </a:lnTo>
                  <a:lnTo>
                    <a:pt x="1127" y="3731"/>
                  </a:lnTo>
                  <a:lnTo>
                    <a:pt x="1223" y="3667"/>
                  </a:lnTo>
                  <a:lnTo>
                    <a:pt x="1545" y="3377"/>
                  </a:lnTo>
                  <a:lnTo>
                    <a:pt x="1866" y="3088"/>
                  </a:lnTo>
                  <a:lnTo>
                    <a:pt x="2123" y="2799"/>
                  </a:lnTo>
                  <a:lnTo>
                    <a:pt x="2413" y="2477"/>
                  </a:lnTo>
                  <a:lnTo>
                    <a:pt x="2638" y="2123"/>
                  </a:lnTo>
                  <a:lnTo>
                    <a:pt x="2863" y="1770"/>
                  </a:lnTo>
                  <a:lnTo>
                    <a:pt x="3088" y="1416"/>
                  </a:lnTo>
                  <a:lnTo>
                    <a:pt x="3249" y="1062"/>
                  </a:lnTo>
                  <a:lnTo>
                    <a:pt x="3313" y="933"/>
                  </a:lnTo>
                  <a:lnTo>
                    <a:pt x="3313" y="773"/>
                  </a:lnTo>
                  <a:lnTo>
                    <a:pt x="3313" y="644"/>
                  </a:lnTo>
                  <a:lnTo>
                    <a:pt x="3281" y="483"/>
                  </a:lnTo>
                  <a:lnTo>
                    <a:pt x="3217" y="355"/>
                  </a:lnTo>
                  <a:lnTo>
                    <a:pt x="3120" y="258"/>
                  </a:lnTo>
                  <a:lnTo>
                    <a:pt x="3024" y="162"/>
                  </a:lnTo>
                  <a:lnTo>
                    <a:pt x="2895" y="65"/>
                  </a:lnTo>
                  <a:lnTo>
                    <a:pt x="2735" y="33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9"/>
            <p:cNvSpPr/>
            <p:nvPr/>
          </p:nvSpPr>
          <p:spPr>
            <a:xfrm>
              <a:off x="2112677" y="4098883"/>
              <a:ext cx="59261" cy="24484"/>
            </a:xfrm>
            <a:custGeom>
              <a:avLst/>
              <a:gdLst/>
              <a:ahLst/>
              <a:cxnLst/>
              <a:rect l="l" t="t" r="r" b="b"/>
              <a:pathLst>
                <a:path w="4439" h="1834" extrusionOk="0">
                  <a:moveTo>
                    <a:pt x="3506" y="0"/>
                  </a:moveTo>
                  <a:lnTo>
                    <a:pt x="2959" y="161"/>
                  </a:lnTo>
                  <a:lnTo>
                    <a:pt x="2412" y="258"/>
                  </a:lnTo>
                  <a:lnTo>
                    <a:pt x="1865" y="322"/>
                  </a:lnTo>
                  <a:lnTo>
                    <a:pt x="1287" y="354"/>
                  </a:lnTo>
                  <a:lnTo>
                    <a:pt x="579" y="354"/>
                  </a:lnTo>
                  <a:lnTo>
                    <a:pt x="450" y="386"/>
                  </a:lnTo>
                  <a:lnTo>
                    <a:pt x="322" y="483"/>
                  </a:lnTo>
                  <a:lnTo>
                    <a:pt x="225" y="547"/>
                  </a:lnTo>
                  <a:lnTo>
                    <a:pt x="129" y="676"/>
                  </a:lnTo>
                  <a:lnTo>
                    <a:pt x="65" y="804"/>
                  </a:lnTo>
                  <a:lnTo>
                    <a:pt x="0" y="933"/>
                  </a:lnTo>
                  <a:lnTo>
                    <a:pt x="0" y="1094"/>
                  </a:lnTo>
                  <a:lnTo>
                    <a:pt x="0" y="1222"/>
                  </a:lnTo>
                  <a:lnTo>
                    <a:pt x="65" y="1383"/>
                  </a:lnTo>
                  <a:lnTo>
                    <a:pt x="129" y="1512"/>
                  </a:lnTo>
                  <a:lnTo>
                    <a:pt x="225" y="1608"/>
                  </a:lnTo>
                  <a:lnTo>
                    <a:pt x="322" y="1705"/>
                  </a:lnTo>
                  <a:lnTo>
                    <a:pt x="450" y="1769"/>
                  </a:lnTo>
                  <a:lnTo>
                    <a:pt x="579" y="1801"/>
                  </a:lnTo>
                  <a:lnTo>
                    <a:pt x="740" y="1833"/>
                  </a:lnTo>
                  <a:lnTo>
                    <a:pt x="1287" y="1833"/>
                  </a:lnTo>
                  <a:lnTo>
                    <a:pt x="1962" y="1801"/>
                  </a:lnTo>
                  <a:lnTo>
                    <a:pt x="2637" y="1737"/>
                  </a:lnTo>
                  <a:lnTo>
                    <a:pt x="3280" y="1608"/>
                  </a:lnTo>
                  <a:lnTo>
                    <a:pt x="3924" y="1448"/>
                  </a:lnTo>
                  <a:lnTo>
                    <a:pt x="4052" y="1383"/>
                  </a:lnTo>
                  <a:lnTo>
                    <a:pt x="4181" y="1287"/>
                  </a:lnTo>
                  <a:lnTo>
                    <a:pt x="4277" y="1190"/>
                  </a:lnTo>
                  <a:lnTo>
                    <a:pt x="4374" y="1062"/>
                  </a:lnTo>
                  <a:lnTo>
                    <a:pt x="4438" y="933"/>
                  </a:lnTo>
                  <a:lnTo>
                    <a:pt x="4438" y="804"/>
                  </a:lnTo>
                  <a:lnTo>
                    <a:pt x="4438" y="644"/>
                  </a:lnTo>
                  <a:lnTo>
                    <a:pt x="4438" y="515"/>
                  </a:lnTo>
                  <a:lnTo>
                    <a:pt x="4374" y="354"/>
                  </a:lnTo>
                  <a:lnTo>
                    <a:pt x="4277" y="258"/>
                  </a:lnTo>
                  <a:lnTo>
                    <a:pt x="4181" y="161"/>
                  </a:lnTo>
                  <a:lnTo>
                    <a:pt x="4052" y="65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9"/>
            <p:cNvSpPr/>
            <p:nvPr/>
          </p:nvSpPr>
          <p:spPr>
            <a:xfrm>
              <a:off x="2183512" y="2863274"/>
              <a:ext cx="45951" cy="49822"/>
            </a:xfrm>
            <a:custGeom>
              <a:avLst/>
              <a:gdLst/>
              <a:ahLst/>
              <a:cxnLst/>
              <a:rect l="l" t="t" r="r" b="b"/>
              <a:pathLst>
                <a:path w="3442" h="3732" extrusionOk="0">
                  <a:moveTo>
                    <a:pt x="644" y="1"/>
                  </a:moveTo>
                  <a:lnTo>
                    <a:pt x="515" y="33"/>
                  </a:lnTo>
                  <a:lnTo>
                    <a:pt x="386" y="97"/>
                  </a:lnTo>
                  <a:lnTo>
                    <a:pt x="258" y="194"/>
                  </a:lnTo>
                  <a:lnTo>
                    <a:pt x="161" y="290"/>
                  </a:lnTo>
                  <a:lnTo>
                    <a:pt x="97" y="419"/>
                  </a:lnTo>
                  <a:lnTo>
                    <a:pt x="33" y="548"/>
                  </a:lnTo>
                  <a:lnTo>
                    <a:pt x="1" y="708"/>
                  </a:lnTo>
                  <a:lnTo>
                    <a:pt x="33" y="837"/>
                  </a:lnTo>
                  <a:lnTo>
                    <a:pt x="65" y="998"/>
                  </a:lnTo>
                  <a:lnTo>
                    <a:pt x="129" y="1127"/>
                  </a:lnTo>
                  <a:lnTo>
                    <a:pt x="193" y="1223"/>
                  </a:lnTo>
                  <a:lnTo>
                    <a:pt x="322" y="1319"/>
                  </a:lnTo>
                  <a:lnTo>
                    <a:pt x="837" y="1770"/>
                  </a:lnTo>
                  <a:lnTo>
                    <a:pt x="1319" y="2252"/>
                  </a:lnTo>
                  <a:lnTo>
                    <a:pt x="1705" y="2767"/>
                  </a:lnTo>
                  <a:lnTo>
                    <a:pt x="2059" y="3313"/>
                  </a:lnTo>
                  <a:lnTo>
                    <a:pt x="2187" y="3506"/>
                  </a:lnTo>
                  <a:lnTo>
                    <a:pt x="2348" y="3603"/>
                  </a:lnTo>
                  <a:lnTo>
                    <a:pt x="2509" y="3699"/>
                  </a:lnTo>
                  <a:lnTo>
                    <a:pt x="2702" y="3731"/>
                  </a:lnTo>
                  <a:lnTo>
                    <a:pt x="2895" y="3699"/>
                  </a:lnTo>
                  <a:lnTo>
                    <a:pt x="3056" y="3635"/>
                  </a:lnTo>
                  <a:lnTo>
                    <a:pt x="3184" y="3538"/>
                  </a:lnTo>
                  <a:lnTo>
                    <a:pt x="3281" y="3442"/>
                  </a:lnTo>
                  <a:lnTo>
                    <a:pt x="3377" y="3313"/>
                  </a:lnTo>
                  <a:lnTo>
                    <a:pt x="3409" y="3185"/>
                  </a:lnTo>
                  <a:lnTo>
                    <a:pt x="3442" y="3056"/>
                  </a:lnTo>
                  <a:lnTo>
                    <a:pt x="3442" y="2895"/>
                  </a:lnTo>
                  <a:lnTo>
                    <a:pt x="3442" y="2767"/>
                  </a:lnTo>
                  <a:lnTo>
                    <a:pt x="3377" y="2638"/>
                  </a:lnTo>
                  <a:lnTo>
                    <a:pt x="3184" y="2284"/>
                  </a:lnTo>
                  <a:lnTo>
                    <a:pt x="2959" y="1930"/>
                  </a:lnTo>
                  <a:lnTo>
                    <a:pt x="2702" y="1609"/>
                  </a:lnTo>
                  <a:lnTo>
                    <a:pt x="2445" y="1287"/>
                  </a:lnTo>
                  <a:lnTo>
                    <a:pt x="2155" y="966"/>
                  </a:lnTo>
                  <a:lnTo>
                    <a:pt x="1866" y="676"/>
                  </a:lnTo>
                  <a:lnTo>
                    <a:pt x="1544" y="387"/>
                  </a:lnTo>
                  <a:lnTo>
                    <a:pt x="1190" y="130"/>
                  </a:lnTo>
                  <a:lnTo>
                    <a:pt x="1062" y="65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9"/>
            <p:cNvSpPr/>
            <p:nvPr/>
          </p:nvSpPr>
          <p:spPr>
            <a:xfrm>
              <a:off x="2360827" y="3650230"/>
              <a:ext cx="441" cy="30078"/>
            </a:xfrm>
            <a:custGeom>
              <a:avLst/>
              <a:gdLst/>
              <a:ahLst/>
              <a:cxnLst/>
              <a:rect l="l" t="t" r="r" b="b"/>
              <a:pathLst>
                <a:path w="33" h="2253" extrusionOk="0">
                  <a:moveTo>
                    <a:pt x="0" y="1"/>
                  </a:moveTo>
                  <a:lnTo>
                    <a:pt x="0" y="225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979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9"/>
            <p:cNvSpPr/>
            <p:nvPr/>
          </p:nvSpPr>
          <p:spPr>
            <a:xfrm>
              <a:off x="2360827" y="3650230"/>
              <a:ext cx="441" cy="30078"/>
            </a:xfrm>
            <a:custGeom>
              <a:avLst/>
              <a:gdLst/>
              <a:ahLst/>
              <a:cxnLst/>
              <a:rect l="l" t="t" r="r" b="b"/>
              <a:pathLst>
                <a:path w="33" h="2253" fill="none" extrusionOk="0">
                  <a:moveTo>
                    <a:pt x="32" y="1"/>
                  </a:moveTo>
                  <a:lnTo>
                    <a:pt x="0" y="1"/>
                  </a:lnTo>
                  <a:lnTo>
                    <a:pt x="0" y="2252"/>
                  </a:lnTo>
                  <a:lnTo>
                    <a:pt x="0" y="2252"/>
                  </a:lnTo>
                  <a:lnTo>
                    <a:pt x="0" y="2252"/>
                  </a:lnTo>
                  <a:lnTo>
                    <a:pt x="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9"/>
            <p:cNvSpPr/>
            <p:nvPr/>
          </p:nvSpPr>
          <p:spPr>
            <a:xfrm>
              <a:off x="1737876" y="3298618"/>
              <a:ext cx="690369" cy="356779"/>
            </a:xfrm>
            <a:custGeom>
              <a:avLst/>
              <a:gdLst/>
              <a:ahLst/>
              <a:cxnLst/>
              <a:rect l="l" t="t" r="r" b="b"/>
              <a:pathLst>
                <a:path w="51713" h="26725" extrusionOk="0">
                  <a:moveTo>
                    <a:pt x="7075" y="0"/>
                  </a:moveTo>
                  <a:lnTo>
                    <a:pt x="6689" y="33"/>
                  </a:lnTo>
                  <a:lnTo>
                    <a:pt x="5950" y="161"/>
                  </a:lnTo>
                  <a:lnTo>
                    <a:pt x="5242" y="322"/>
                  </a:lnTo>
                  <a:lnTo>
                    <a:pt x="4567" y="579"/>
                  </a:lnTo>
                  <a:lnTo>
                    <a:pt x="3924" y="901"/>
                  </a:lnTo>
                  <a:lnTo>
                    <a:pt x="3313" y="1255"/>
                  </a:lnTo>
                  <a:lnTo>
                    <a:pt x="2734" y="1705"/>
                  </a:lnTo>
                  <a:lnTo>
                    <a:pt x="2187" y="2155"/>
                  </a:lnTo>
                  <a:lnTo>
                    <a:pt x="1705" y="2702"/>
                  </a:lnTo>
                  <a:lnTo>
                    <a:pt x="1287" y="3281"/>
                  </a:lnTo>
                  <a:lnTo>
                    <a:pt x="901" y="3892"/>
                  </a:lnTo>
                  <a:lnTo>
                    <a:pt x="611" y="4535"/>
                  </a:lnTo>
                  <a:lnTo>
                    <a:pt x="354" y="5210"/>
                  </a:lnTo>
                  <a:lnTo>
                    <a:pt x="161" y="5918"/>
                  </a:lnTo>
                  <a:lnTo>
                    <a:pt x="65" y="6657"/>
                  </a:lnTo>
                  <a:lnTo>
                    <a:pt x="32" y="7043"/>
                  </a:lnTo>
                  <a:lnTo>
                    <a:pt x="0" y="7429"/>
                  </a:lnTo>
                  <a:lnTo>
                    <a:pt x="0" y="19296"/>
                  </a:lnTo>
                  <a:lnTo>
                    <a:pt x="32" y="19682"/>
                  </a:lnTo>
                  <a:lnTo>
                    <a:pt x="65" y="20036"/>
                  </a:lnTo>
                  <a:lnTo>
                    <a:pt x="161" y="20775"/>
                  </a:lnTo>
                  <a:lnTo>
                    <a:pt x="354" y="21483"/>
                  </a:lnTo>
                  <a:lnTo>
                    <a:pt x="611" y="22190"/>
                  </a:lnTo>
                  <a:lnTo>
                    <a:pt x="901" y="22834"/>
                  </a:lnTo>
                  <a:lnTo>
                    <a:pt x="1287" y="23445"/>
                  </a:lnTo>
                  <a:lnTo>
                    <a:pt x="1705" y="24023"/>
                  </a:lnTo>
                  <a:lnTo>
                    <a:pt x="2187" y="24538"/>
                  </a:lnTo>
                  <a:lnTo>
                    <a:pt x="2734" y="25020"/>
                  </a:lnTo>
                  <a:lnTo>
                    <a:pt x="3313" y="25438"/>
                  </a:lnTo>
                  <a:lnTo>
                    <a:pt x="3924" y="25824"/>
                  </a:lnTo>
                  <a:lnTo>
                    <a:pt x="4567" y="26114"/>
                  </a:lnTo>
                  <a:lnTo>
                    <a:pt x="5242" y="26371"/>
                  </a:lnTo>
                  <a:lnTo>
                    <a:pt x="5950" y="26564"/>
                  </a:lnTo>
                  <a:lnTo>
                    <a:pt x="6689" y="26661"/>
                  </a:lnTo>
                  <a:lnTo>
                    <a:pt x="7075" y="26693"/>
                  </a:lnTo>
                  <a:lnTo>
                    <a:pt x="7461" y="26725"/>
                  </a:lnTo>
                  <a:lnTo>
                    <a:pt x="44251" y="26725"/>
                  </a:lnTo>
                  <a:lnTo>
                    <a:pt x="44862" y="26693"/>
                  </a:lnTo>
                  <a:lnTo>
                    <a:pt x="45441" y="26628"/>
                  </a:lnTo>
                  <a:lnTo>
                    <a:pt x="45988" y="26500"/>
                  </a:lnTo>
                  <a:lnTo>
                    <a:pt x="46535" y="26339"/>
                  </a:lnTo>
                  <a:lnTo>
                    <a:pt x="51712" y="26339"/>
                  </a:lnTo>
                  <a:lnTo>
                    <a:pt x="51712" y="19296"/>
                  </a:lnTo>
                  <a:lnTo>
                    <a:pt x="51712" y="7429"/>
                  </a:lnTo>
                  <a:lnTo>
                    <a:pt x="517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9"/>
            <p:cNvSpPr/>
            <p:nvPr/>
          </p:nvSpPr>
          <p:spPr>
            <a:xfrm>
              <a:off x="1737876" y="3298618"/>
              <a:ext cx="690369" cy="356779"/>
            </a:xfrm>
            <a:custGeom>
              <a:avLst/>
              <a:gdLst/>
              <a:ahLst/>
              <a:cxnLst/>
              <a:rect l="l" t="t" r="r" b="b"/>
              <a:pathLst>
                <a:path w="51713" h="26725" fill="none" extrusionOk="0">
                  <a:moveTo>
                    <a:pt x="44251" y="0"/>
                  </a:moveTo>
                  <a:lnTo>
                    <a:pt x="7461" y="0"/>
                  </a:lnTo>
                  <a:lnTo>
                    <a:pt x="7461" y="0"/>
                  </a:lnTo>
                  <a:lnTo>
                    <a:pt x="7075" y="0"/>
                  </a:lnTo>
                  <a:lnTo>
                    <a:pt x="6689" y="33"/>
                  </a:lnTo>
                  <a:lnTo>
                    <a:pt x="5950" y="161"/>
                  </a:lnTo>
                  <a:lnTo>
                    <a:pt x="5242" y="322"/>
                  </a:lnTo>
                  <a:lnTo>
                    <a:pt x="4567" y="579"/>
                  </a:lnTo>
                  <a:lnTo>
                    <a:pt x="3924" y="901"/>
                  </a:lnTo>
                  <a:lnTo>
                    <a:pt x="3313" y="1255"/>
                  </a:lnTo>
                  <a:lnTo>
                    <a:pt x="2734" y="1705"/>
                  </a:lnTo>
                  <a:lnTo>
                    <a:pt x="2187" y="2155"/>
                  </a:lnTo>
                  <a:lnTo>
                    <a:pt x="1705" y="2702"/>
                  </a:lnTo>
                  <a:lnTo>
                    <a:pt x="1287" y="3281"/>
                  </a:lnTo>
                  <a:lnTo>
                    <a:pt x="901" y="3892"/>
                  </a:lnTo>
                  <a:lnTo>
                    <a:pt x="611" y="4535"/>
                  </a:lnTo>
                  <a:lnTo>
                    <a:pt x="354" y="5210"/>
                  </a:lnTo>
                  <a:lnTo>
                    <a:pt x="161" y="5918"/>
                  </a:lnTo>
                  <a:lnTo>
                    <a:pt x="65" y="6657"/>
                  </a:lnTo>
                  <a:lnTo>
                    <a:pt x="32" y="7043"/>
                  </a:lnTo>
                  <a:lnTo>
                    <a:pt x="0" y="7429"/>
                  </a:lnTo>
                  <a:lnTo>
                    <a:pt x="0" y="19296"/>
                  </a:lnTo>
                  <a:lnTo>
                    <a:pt x="0" y="19296"/>
                  </a:lnTo>
                  <a:lnTo>
                    <a:pt x="32" y="19682"/>
                  </a:lnTo>
                  <a:lnTo>
                    <a:pt x="65" y="20036"/>
                  </a:lnTo>
                  <a:lnTo>
                    <a:pt x="161" y="20775"/>
                  </a:lnTo>
                  <a:lnTo>
                    <a:pt x="354" y="21483"/>
                  </a:lnTo>
                  <a:lnTo>
                    <a:pt x="611" y="22190"/>
                  </a:lnTo>
                  <a:lnTo>
                    <a:pt x="901" y="22834"/>
                  </a:lnTo>
                  <a:lnTo>
                    <a:pt x="1287" y="23445"/>
                  </a:lnTo>
                  <a:lnTo>
                    <a:pt x="1705" y="24023"/>
                  </a:lnTo>
                  <a:lnTo>
                    <a:pt x="2187" y="24538"/>
                  </a:lnTo>
                  <a:lnTo>
                    <a:pt x="2734" y="25020"/>
                  </a:lnTo>
                  <a:lnTo>
                    <a:pt x="3313" y="25438"/>
                  </a:lnTo>
                  <a:lnTo>
                    <a:pt x="3924" y="25824"/>
                  </a:lnTo>
                  <a:lnTo>
                    <a:pt x="4567" y="26114"/>
                  </a:lnTo>
                  <a:lnTo>
                    <a:pt x="5242" y="26371"/>
                  </a:lnTo>
                  <a:lnTo>
                    <a:pt x="5950" y="26564"/>
                  </a:lnTo>
                  <a:lnTo>
                    <a:pt x="6689" y="26661"/>
                  </a:lnTo>
                  <a:lnTo>
                    <a:pt x="7075" y="26693"/>
                  </a:lnTo>
                  <a:lnTo>
                    <a:pt x="7461" y="26725"/>
                  </a:lnTo>
                  <a:lnTo>
                    <a:pt x="44251" y="26725"/>
                  </a:lnTo>
                  <a:lnTo>
                    <a:pt x="44251" y="26725"/>
                  </a:lnTo>
                  <a:lnTo>
                    <a:pt x="44862" y="26693"/>
                  </a:lnTo>
                  <a:lnTo>
                    <a:pt x="45441" y="26628"/>
                  </a:lnTo>
                  <a:lnTo>
                    <a:pt x="45988" y="26500"/>
                  </a:lnTo>
                  <a:lnTo>
                    <a:pt x="46535" y="26339"/>
                  </a:lnTo>
                  <a:lnTo>
                    <a:pt x="51712" y="26339"/>
                  </a:lnTo>
                  <a:lnTo>
                    <a:pt x="51712" y="19296"/>
                  </a:lnTo>
                  <a:lnTo>
                    <a:pt x="51712" y="7429"/>
                  </a:lnTo>
                  <a:lnTo>
                    <a:pt x="51712" y="0"/>
                  </a:lnTo>
                  <a:lnTo>
                    <a:pt x="442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1" name="Google Shape;2591;p49"/>
          <p:cNvGrpSpPr/>
          <p:nvPr/>
        </p:nvGrpSpPr>
        <p:grpSpPr>
          <a:xfrm>
            <a:off x="3857366" y="3028618"/>
            <a:ext cx="277737" cy="274304"/>
            <a:chOff x="4249700" y="-1506625"/>
            <a:chExt cx="203575" cy="204050"/>
          </a:xfrm>
        </p:grpSpPr>
        <p:sp>
          <p:nvSpPr>
            <p:cNvPr id="2592" name="Google Shape;2592;p49"/>
            <p:cNvSpPr/>
            <p:nvPr/>
          </p:nvSpPr>
          <p:spPr>
            <a:xfrm>
              <a:off x="4271025" y="-1484800"/>
              <a:ext cx="160925" cy="160425"/>
            </a:xfrm>
            <a:custGeom>
              <a:avLst/>
              <a:gdLst/>
              <a:ahLst/>
              <a:cxnLst/>
              <a:rect l="l" t="t" r="r" b="b"/>
              <a:pathLst>
                <a:path w="6437" h="6417" extrusionOk="0">
                  <a:moveTo>
                    <a:pt x="3218" y="233"/>
                  </a:moveTo>
                  <a:lnTo>
                    <a:pt x="3509" y="252"/>
                  </a:lnTo>
                  <a:lnTo>
                    <a:pt x="3800" y="291"/>
                  </a:lnTo>
                  <a:lnTo>
                    <a:pt x="4091" y="369"/>
                  </a:lnTo>
                  <a:lnTo>
                    <a:pt x="4362" y="465"/>
                  </a:lnTo>
                  <a:lnTo>
                    <a:pt x="4614" y="582"/>
                  </a:lnTo>
                  <a:lnTo>
                    <a:pt x="4866" y="737"/>
                  </a:lnTo>
                  <a:lnTo>
                    <a:pt x="5099" y="911"/>
                  </a:lnTo>
                  <a:lnTo>
                    <a:pt x="5331" y="1105"/>
                  </a:lnTo>
                  <a:lnTo>
                    <a:pt x="5525" y="1338"/>
                  </a:lnTo>
                  <a:lnTo>
                    <a:pt x="5700" y="1570"/>
                  </a:lnTo>
                  <a:lnTo>
                    <a:pt x="5855" y="1822"/>
                  </a:lnTo>
                  <a:lnTo>
                    <a:pt x="5971" y="2074"/>
                  </a:lnTo>
                  <a:lnTo>
                    <a:pt x="6068" y="2346"/>
                  </a:lnTo>
                  <a:lnTo>
                    <a:pt x="6145" y="2637"/>
                  </a:lnTo>
                  <a:lnTo>
                    <a:pt x="6184" y="2927"/>
                  </a:lnTo>
                  <a:lnTo>
                    <a:pt x="6204" y="3218"/>
                  </a:lnTo>
                  <a:lnTo>
                    <a:pt x="6184" y="3509"/>
                  </a:lnTo>
                  <a:lnTo>
                    <a:pt x="6145" y="3800"/>
                  </a:lnTo>
                  <a:lnTo>
                    <a:pt x="6068" y="4090"/>
                  </a:lnTo>
                  <a:lnTo>
                    <a:pt x="5971" y="4362"/>
                  </a:lnTo>
                  <a:lnTo>
                    <a:pt x="5855" y="4614"/>
                  </a:lnTo>
                  <a:lnTo>
                    <a:pt x="5700" y="4866"/>
                  </a:lnTo>
                  <a:lnTo>
                    <a:pt x="5525" y="5098"/>
                  </a:lnTo>
                  <a:lnTo>
                    <a:pt x="5331" y="5312"/>
                  </a:lnTo>
                  <a:lnTo>
                    <a:pt x="5099" y="5525"/>
                  </a:lnTo>
                  <a:lnTo>
                    <a:pt x="4866" y="5699"/>
                  </a:lnTo>
                  <a:lnTo>
                    <a:pt x="4614" y="5835"/>
                  </a:lnTo>
                  <a:lnTo>
                    <a:pt x="4362" y="5971"/>
                  </a:lnTo>
                  <a:lnTo>
                    <a:pt x="4091" y="6068"/>
                  </a:lnTo>
                  <a:lnTo>
                    <a:pt x="3800" y="6145"/>
                  </a:lnTo>
                  <a:lnTo>
                    <a:pt x="3509" y="6184"/>
                  </a:lnTo>
                  <a:lnTo>
                    <a:pt x="2927" y="6184"/>
                  </a:lnTo>
                  <a:lnTo>
                    <a:pt x="2637" y="6145"/>
                  </a:lnTo>
                  <a:lnTo>
                    <a:pt x="2346" y="6068"/>
                  </a:lnTo>
                  <a:lnTo>
                    <a:pt x="2075" y="5971"/>
                  </a:lnTo>
                  <a:lnTo>
                    <a:pt x="1823" y="5835"/>
                  </a:lnTo>
                  <a:lnTo>
                    <a:pt x="1571" y="5699"/>
                  </a:lnTo>
                  <a:lnTo>
                    <a:pt x="1338" y="5525"/>
                  </a:lnTo>
                  <a:lnTo>
                    <a:pt x="1105" y="5312"/>
                  </a:lnTo>
                  <a:lnTo>
                    <a:pt x="911" y="5098"/>
                  </a:lnTo>
                  <a:lnTo>
                    <a:pt x="737" y="4866"/>
                  </a:lnTo>
                  <a:lnTo>
                    <a:pt x="582" y="4614"/>
                  </a:lnTo>
                  <a:lnTo>
                    <a:pt x="466" y="4362"/>
                  </a:lnTo>
                  <a:lnTo>
                    <a:pt x="369" y="4090"/>
                  </a:lnTo>
                  <a:lnTo>
                    <a:pt x="291" y="3800"/>
                  </a:lnTo>
                  <a:lnTo>
                    <a:pt x="252" y="3509"/>
                  </a:lnTo>
                  <a:lnTo>
                    <a:pt x="233" y="3218"/>
                  </a:lnTo>
                  <a:lnTo>
                    <a:pt x="252" y="2927"/>
                  </a:lnTo>
                  <a:lnTo>
                    <a:pt x="291" y="2637"/>
                  </a:lnTo>
                  <a:lnTo>
                    <a:pt x="369" y="2346"/>
                  </a:lnTo>
                  <a:lnTo>
                    <a:pt x="466" y="2074"/>
                  </a:lnTo>
                  <a:lnTo>
                    <a:pt x="582" y="1822"/>
                  </a:lnTo>
                  <a:lnTo>
                    <a:pt x="737" y="1570"/>
                  </a:lnTo>
                  <a:lnTo>
                    <a:pt x="911" y="1338"/>
                  </a:lnTo>
                  <a:lnTo>
                    <a:pt x="1105" y="1105"/>
                  </a:lnTo>
                  <a:lnTo>
                    <a:pt x="1338" y="911"/>
                  </a:lnTo>
                  <a:lnTo>
                    <a:pt x="1571" y="737"/>
                  </a:lnTo>
                  <a:lnTo>
                    <a:pt x="1823" y="582"/>
                  </a:lnTo>
                  <a:lnTo>
                    <a:pt x="2075" y="465"/>
                  </a:lnTo>
                  <a:lnTo>
                    <a:pt x="2346" y="369"/>
                  </a:lnTo>
                  <a:lnTo>
                    <a:pt x="2637" y="291"/>
                  </a:lnTo>
                  <a:lnTo>
                    <a:pt x="2927" y="252"/>
                  </a:lnTo>
                  <a:lnTo>
                    <a:pt x="3218" y="233"/>
                  </a:lnTo>
                  <a:close/>
                  <a:moveTo>
                    <a:pt x="3218" y="0"/>
                  </a:moveTo>
                  <a:lnTo>
                    <a:pt x="2908" y="20"/>
                  </a:lnTo>
                  <a:lnTo>
                    <a:pt x="2598" y="58"/>
                  </a:lnTo>
                  <a:lnTo>
                    <a:pt x="2307" y="136"/>
                  </a:lnTo>
                  <a:lnTo>
                    <a:pt x="2016" y="233"/>
                  </a:lnTo>
                  <a:lnTo>
                    <a:pt x="1726" y="369"/>
                  </a:lnTo>
                  <a:lnTo>
                    <a:pt x="1454" y="543"/>
                  </a:lnTo>
                  <a:lnTo>
                    <a:pt x="1183" y="717"/>
                  </a:lnTo>
                  <a:lnTo>
                    <a:pt x="950" y="950"/>
                  </a:lnTo>
                  <a:lnTo>
                    <a:pt x="737" y="1183"/>
                  </a:lnTo>
                  <a:lnTo>
                    <a:pt x="543" y="1454"/>
                  </a:lnTo>
                  <a:lnTo>
                    <a:pt x="369" y="1726"/>
                  </a:lnTo>
                  <a:lnTo>
                    <a:pt x="252" y="2016"/>
                  </a:lnTo>
                  <a:lnTo>
                    <a:pt x="136" y="2307"/>
                  </a:lnTo>
                  <a:lnTo>
                    <a:pt x="78" y="2598"/>
                  </a:lnTo>
                  <a:lnTo>
                    <a:pt x="20" y="2908"/>
                  </a:lnTo>
                  <a:lnTo>
                    <a:pt x="0" y="3218"/>
                  </a:lnTo>
                  <a:lnTo>
                    <a:pt x="20" y="3528"/>
                  </a:lnTo>
                  <a:lnTo>
                    <a:pt x="78" y="3838"/>
                  </a:lnTo>
                  <a:lnTo>
                    <a:pt x="136" y="4129"/>
                  </a:lnTo>
                  <a:lnTo>
                    <a:pt x="252" y="4420"/>
                  </a:lnTo>
                  <a:lnTo>
                    <a:pt x="369" y="4711"/>
                  </a:lnTo>
                  <a:lnTo>
                    <a:pt x="543" y="4982"/>
                  </a:lnTo>
                  <a:lnTo>
                    <a:pt x="737" y="5234"/>
                  </a:lnTo>
                  <a:lnTo>
                    <a:pt x="950" y="5486"/>
                  </a:lnTo>
                  <a:lnTo>
                    <a:pt x="1183" y="5699"/>
                  </a:lnTo>
                  <a:lnTo>
                    <a:pt x="1454" y="5893"/>
                  </a:lnTo>
                  <a:lnTo>
                    <a:pt x="1726" y="6048"/>
                  </a:lnTo>
                  <a:lnTo>
                    <a:pt x="2016" y="6184"/>
                  </a:lnTo>
                  <a:lnTo>
                    <a:pt x="2307" y="6300"/>
                  </a:lnTo>
                  <a:lnTo>
                    <a:pt x="2598" y="6358"/>
                  </a:lnTo>
                  <a:lnTo>
                    <a:pt x="2908" y="6417"/>
                  </a:lnTo>
                  <a:lnTo>
                    <a:pt x="3528" y="6417"/>
                  </a:lnTo>
                  <a:lnTo>
                    <a:pt x="3839" y="6358"/>
                  </a:lnTo>
                  <a:lnTo>
                    <a:pt x="4129" y="6300"/>
                  </a:lnTo>
                  <a:lnTo>
                    <a:pt x="4420" y="6184"/>
                  </a:lnTo>
                  <a:lnTo>
                    <a:pt x="4711" y="6048"/>
                  </a:lnTo>
                  <a:lnTo>
                    <a:pt x="4982" y="5893"/>
                  </a:lnTo>
                  <a:lnTo>
                    <a:pt x="5254" y="5699"/>
                  </a:lnTo>
                  <a:lnTo>
                    <a:pt x="5486" y="5486"/>
                  </a:lnTo>
                  <a:lnTo>
                    <a:pt x="5700" y="5234"/>
                  </a:lnTo>
                  <a:lnTo>
                    <a:pt x="5893" y="4982"/>
                  </a:lnTo>
                  <a:lnTo>
                    <a:pt x="6068" y="4711"/>
                  </a:lnTo>
                  <a:lnTo>
                    <a:pt x="6184" y="4420"/>
                  </a:lnTo>
                  <a:lnTo>
                    <a:pt x="6300" y="4129"/>
                  </a:lnTo>
                  <a:lnTo>
                    <a:pt x="6378" y="3838"/>
                  </a:lnTo>
                  <a:lnTo>
                    <a:pt x="6417" y="3528"/>
                  </a:lnTo>
                  <a:lnTo>
                    <a:pt x="6436" y="3218"/>
                  </a:lnTo>
                  <a:lnTo>
                    <a:pt x="6417" y="2908"/>
                  </a:lnTo>
                  <a:lnTo>
                    <a:pt x="6378" y="2598"/>
                  </a:lnTo>
                  <a:lnTo>
                    <a:pt x="6300" y="2307"/>
                  </a:lnTo>
                  <a:lnTo>
                    <a:pt x="6184" y="2016"/>
                  </a:lnTo>
                  <a:lnTo>
                    <a:pt x="6068" y="1726"/>
                  </a:lnTo>
                  <a:lnTo>
                    <a:pt x="5893" y="1454"/>
                  </a:lnTo>
                  <a:lnTo>
                    <a:pt x="5700" y="1183"/>
                  </a:lnTo>
                  <a:lnTo>
                    <a:pt x="5486" y="950"/>
                  </a:lnTo>
                  <a:lnTo>
                    <a:pt x="5254" y="717"/>
                  </a:lnTo>
                  <a:lnTo>
                    <a:pt x="4982" y="543"/>
                  </a:lnTo>
                  <a:lnTo>
                    <a:pt x="4711" y="369"/>
                  </a:lnTo>
                  <a:lnTo>
                    <a:pt x="4420" y="233"/>
                  </a:lnTo>
                  <a:lnTo>
                    <a:pt x="4129" y="136"/>
                  </a:lnTo>
                  <a:lnTo>
                    <a:pt x="3839" y="58"/>
                  </a:lnTo>
                  <a:lnTo>
                    <a:pt x="3528" y="20"/>
                  </a:lnTo>
                  <a:lnTo>
                    <a:pt x="3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9"/>
            <p:cNvSpPr/>
            <p:nvPr/>
          </p:nvSpPr>
          <p:spPr>
            <a:xfrm>
              <a:off x="4301075" y="-1484325"/>
              <a:ext cx="152200" cy="181750"/>
            </a:xfrm>
            <a:custGeom>
              <a:avLst/>
              <a:gdLst/>
              <a:ahLst/>
              <a:cxnLst/>
              <a:rect l="l" t="t" r="r" b="b"/>
              <a:pathLst>
                <a:path w="6088" h="7270" extrusionOk="0">
                  <a:moveTo>
                    <a:pt x="4439" y="1"/>
                  </a:moveTo>
                  <a:lnTo>
                    <a:pt x="4420" y="39"/>
                  </a:lnTo>
                  <a:lnTo>
                    <a:pt x="4401" y="78"/>
                  </a:lnTo>
                  <a:lnTo>
                    <a:pt x="4381" y="117"/>
                  </a:lnTo>
                  <a:lnTo>
                    <a:pt x="4401" y="175"/>
                  </a:lnTo>
                  <a:lnTo>
                    <a:pt x="4439" y="194"/>
                  </a:lnTo>
                  <a:lnTo>
                    <a:pt x="4594" y="350"/>
                  </a:lnTo>
                  <a:lnTo>
                    <a:pt x="4750" y="485"/>
                  </a:lnTo>
                  <a:lnTo>
                    <a:pt x="4905" y="660"/>
                  </a:lnTo>
                  <a:lnTo>
                    <a:pt x="5040" y="815"/>
                  </a:lnTo>
                  <a:lnTo>
                    <a:pt x="5157" y="989"/>
                  </a:lnTo>
                  <a:lnTo>
                    <a:pt x="5292" y="1164"/>
                  </a:lnTo>
                  <a:lnTo>
                    <a:pt x="5389" y="1338"/>
                  </a:lnTo>
                  <a:lnTo>
                    <a:pt x="5486" y="1532"/>
                  </a:lnTo>
                  <a:lnTo>
                    <a:pt x="5583" y="1726"/>
                  </a:lnTo>
                  <a:lnTo>
                    <a:pt x="5641" y="1920"/>
                  </a:lnTo>
                  <a:lnTo>
                    <a:pt x="5719" y="2133"/>
                  </a:lnTo>
                  <a:lnTo>
                    <a:pt x="5758" y="2346"/>
                  </a:lnTo>
                  <a:lnTo>
                    <a:pt x="5816" y="2540"/>
                  </a:lnTo>
                  <a:lnTo>
                    <a:pt x="5835" y="2753"/>
                  </a:lnTo>
                  <a:lnTo>
                    <a:pt x="5854" y="2986"/>
                  </a:lnTo>
                  <a:lnTo>
                    <a:pt x="5854" y="3199"/>
                  </a:lnTo>
                  <a:lnTo>
                    <a:pt x="5835" y="3587"/>
                  </a:lnTo>
                  <a:lnTo>
                    <a:pt x="5796" y="3955"/>
                  </a:lnTo>
                  <a:lnTo>
                    <a:pt x="5699" y="4323"/>
                  </a:lnTo>
                  <a:lnTo>
                    <a:pt x="5564" y="4672"/>
                  </a:lnTo>
                  <a:lnTo>
                    <a:pt x="5409" y="5002"/>
                  </a:lnTo>
                  <a:lnTo>
                    <a:pt x="5215" y="5331"/>
                  </a:lnTo>
                  <a:lnTo>
                    <a:pt x="5002" y="5642"/>
                  </a:lnTo>
                  <a:lnTo>
                    <a:pt x="4730" y="5913"/>
                  </a:lnTo>
                  <a:lnTo>
                    <a:pt x="4459" y="6165"/>
                  </a:lnTo>
                  <a:lnTo>
                    <a:pt x="4149" y="6398"/>
                  </a:lnTo>
                  <a:lnTo>
                    <a:pt x="3819" y="6591"/>
                  </a:lnTo>
                  <a:lnTo>
                    <a:pt x="3489" y="6747"/>
                  </a:lnTo>
                  <a:lnTo>
                    <a:pt x="3141" y="6882"/>
                  </a:lnTo>
                  <a:lnTo>
                    <a:pt x="2772" y="6960"/>
                  </a:lnTo>
                  <a:lnTo>
                    <a:pt x="2404" y="7018"/>
                  </a:lnTo>
                  <a:lnTo>
                    <a:pt x="2016" y="7037"/>
                  </a:lnTo>
                  <a:lnTo>
                    <a:pt x="1784" y="7037"/>
                  </a:lnTo>
                  <a:lnTo>
                    <a:pt x="1532" y="7018"/>
                  </a:lnTo>
                  <a:lnTo>
                    <a:pt x="1299" y="6979"/>
                  </a:lnTo>
                  <a:lnTo>
                    <a:pt x="1066" y="6921"/>
                  </a:lnTo>
                  <a:lnTo>
                    <a:pt x="834" y="6863"/>
                  </a:lnTo>
                  <a:lnTo>
                    <a:pt x="601" y="6785"/>
                  </a:lnTo>
                  <a:lnTo>
                    <a:pt x="388" y="6688"/>
                  </a:lnTo>
                  <a:lnTo>
                    <a:pt x="175" y="6572"/>
                  </a:lnTo>
                  <a:lnTo>
                    <a:pt x="136" y="6553"/>
                  </a:lnTo>
                  <a:lnTo>
                    <a:pt x="78" y="6572"/>
                  </a:lnTo>
                  <a:lnTo>
                    <a:pt x="39" y="6591"/>
                  </a:lnTo>
                  <a:lnTo>
                    <a:pt x="20" y="6611"/>
                  </a:lnTo>
                  <a:lnTo>
                    <a:pt x="0" y="6669"/>
                  </a:lnTo>
                  <a:lnTo>
                    <a:pt x="0" y="6708"/>
                  </a:lnTo>
                  <a:lnTo>
                    <a:pt x="20" y="6747"/>
                  </a:lnTo>
                  <a:lnTo>
                    <a:pt x="58" y="6785"/>
                  </a:lnTo>
                  <a:lnTo>
                    <a:pt x="291" y="6882"/>
                  </a:lnTo>
                  <a:lnTo>
                    <a:pt x="524" y="6999"/>
                  </a:lnTo>
                  <a:lnTo>
                    <a:pt x="756" y="7076"/>
                  </a:lnTo>
                  <a:lnTo>
                    <a:pt x="1008" y="7154"/>
                  </a:lnTo>
                  <a:lnTo>
                    <a:pt x="1260" y="7212"/>
                  </a:lnTo>
                  <a:lnTo>
                    <a:pt x="1512" y="7251"/>
                  </a:lnTo>
                  <a:lnTo>
                    <a:pt x="1764" y="7270"/>
                  </a:lnTo>
                  <a:lnTo>
                    <a:pt x="2016" y="7270"/>
                  </a:lnTo>
                  <a:lnTo>
                    <a:pt x="2423" y="7251"/>
                  </a:lnTo>
                  <a:lnTo>
                    <a:pt x="2811" y="7192"/>
                  </a:lnTo>
                  <a:lnTo>
                    <a:pt x="3199" y="7095"/>
                  </a:lnTo>
                  <a:lnTo>
                    <a:pt x="3586" y="6960"/>
                  </a:lnTo>
                  <a:lnTo>
                    <a:pt x="3935" y="6805"/>
                  </a:lnTo>
                  <a:lnTo>
                    <a:pt x="4284" y="6591"/>
                  </a:lnTo>
                  <a:lnTo>
                    <a:pt x="4594" y="6359"/>
                  </a:lnTo>
                  <a:lnTo>
                    <a:pt x="4905" y="6087"/>
                  </a:lnTo>
                  <a:lnTo>
                    <a:pt x="5176" y="5777"/>
                  </a:lnTo>
                  <a:lnTo>
                    <a:pt x="5409" y="5467"/>
                  </a:lnTo>
                  <a:lnTo>
                    <a:pt x="5622" y="5118"/>
                  </a:lnTo>
                  <a:lnTo>
                    <a:pt x="5777" y="4750"/>
                  </a:lnTo>
                  <a:lnTo>
                    <a:pt x="5913" y="4382"/>
                  </a:lnTo>
                  <a:lnTo>
                    <a:pt x="6010" y="3994"/>
                  </a:lnTo>
                  <a:lnTo>
                    <a:pt x="6068" y="3606"/>
                  </a:lnTo>
                  <a:lnTo>
                    <a:pt x="6087" y="3199"/>
                  </a:lnTo>
                  <a:lnTo>
                    <a:pt x="6087" y="2967"/>
                  </a:lnTo>
                  <a:lnTo>
                    <a:pt x="6068" y="2734"/>
                  </a:lnTo>
                  <a:lnTo>
                    <a:pt x="6029" y="2501"/>
                  </a:lnTo>
                  <a:lnTo>
                    <a:pt x="5990" y="2288"/>
                  </a:lnTo>
                  <a:lnTo>
                    <a:pt x="5932" y="2075"/>
                  </a:lnTo>
                  <a:lnTo>
                    <a:pt x="5874" y="1862"/>
                  </a:lnTo>
                  <a:lnTo>
                    <a:pt x="5796" y="1648"/>
                  </a:lnTo>
                  <a:lnTo>
                    <a:pt x="5699" y="1435"/>
                  </a:lnTo>
                  <a:lnTo>
                    <a:pt x="5602" y="1241"/>
                  </a:lnTo>
                  <a:lnTo>
                    <a:pt x="5486" y="1047"/>
                  </a:lnTo>
                  <a:lnTo>
                    <a:pt x="5350" y="854"/>
                  </a:lnTo>
                  <a:lnTo>
                    <a:pt x="5215" y="679"/>
                  </a:lnTo>
                  <a:lnTo>
                    <a:pt x="5079" y="505"/>
                  </a:lnTo>
                  <a:lnTo>
                    <a:pt x="4924" y="330"/>
                  </a:lnTo>
                  <a:lnTo>
                    <a:pt x="4750" y="175"/>
                  </a:lnTo>
                  <a:lnTo>
                    <a:pt x="4575" y="20"/>
                  </a:lnTo>
                  <a:lnTo>
                    <a:pt x="4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9"/>
            <p:cNvSpPr/>
            <p:nvPr/>
          </p:nvSpPr>
          <p:spPr>
            <a:xfrm>
              <a:off x="4249700" y="-1506625"/>
              <a:ext cx="151700" cy="181775"/>
            </a:xfrm>
            <a:custGeom>
              <a:avLst/>
              <a:gdLst/>
              <a:ahLst/>
              <a:cxnLst/>
              <a:rect l="l" t="t" r="r" b="b"/>
              <a:pathLst>
                <a:path w="6068" h="7271" extrusionOk="0">
                  <a:moveTo>
                    <a:pt x="4071" y="1"/>
                  </a:moveTo>
                  <a:lnTo>
                    <a:pt x="3664" y="20"/>
                  </a:lnTo>
                  <a:lnTo>
                    <a:pt x="3276" y="98"/>
                  </a:lnTo>
                  <a:lnTo>
                    <a:pt x="2889" y="175"/>
                  </a:lnTo>
                  <a:lnTo>
                    <a:pt x="2501" y="311"/>
                  </a:lnTo>
                  <a:lnTo>
                    <a:pt x="2152" y="486"/>
                  </a:lnTo>
                  <a:lnTo>
                    <a:pt x="1803" y="699"/>
                  </a:lnTo>
                  <a:lnTo>
                    <a:pt x="1493" y="931"/>
                  </a:lnTo>
                  <a:lnTo>
                    <a:pt x="1183" y="1203"/>
                  </a:lnTo>
                  <a:lnTo>
                    <a:pt x="912" y="1513"/>
                  </a:lnTo>
                  <a:lnTo>
                    <a:pt x="679" y="1823"/>
                  </a:lnTo>
                  <a:lnTo>
                    <a:pt x="466" y="2172"/>
                  </a:lnTo>
                  <a:lnTo>
                    <a:pt x="311" y="2521"/>
                  </a:lnTo>
                  <a:lnTo>
                    <a:pt x="175" y="2909"/>
                  </a:lnTo>
                  <a:lnTo>
                    <a:pt x="78" y="3277"/>
                  </a:lnTo>
                  <a:lnTo>
                    <a:pt x="20" y="3684"/>
                  </a:lnTo>
                  <a:lnTo>
                    <a:pt x="0" y="4091"/>
                  </a:lnTo>
                  <a:lnTo>
                    <a:pt x="0" y="4324"/>
                  </a:lnTo>
                  <a:lnTo>
                    <a:pt x="20" y="4537"/>
                  </a:lnTo>
                  <a:lnTo>
                    <a:pt x="59" y="4770"/>
                  </a:lnTo>
                  <a:lnTo>
                    <a:pt x="97" y="4983"/>
                  </a:lnTo>
                  <a:lnTo>
                    <a:pt x="156" y="5215"/>
                  </a:lnTo>
                  <a:lnTo>
                    <a:pt x="214" y="5429"/>
                  </a:lnTo>
                  <a:lnTo>
                    <a:pt x="291" y="5623"/>
                  </a:lnTo>
                  <a:lnTo>
                    <a:pt x="388" y="5836"/>
                  </a:lnTo>
                  <a:lnTo>
                    <a:pt x="485" y="6030"/>
                  </a:lnTo>
                  <a:lnTo>
                    <a:pt x="601" y="6223"/>
                  </a:lnTo>
                  <a:lnTo>
                    <a:pt x="718" y="6417"/>
                  </a:lnTo>
                  <a:lnTo>
                    <a:pt x="853" y="6592"/>
                  </a:lnTo>
                  <a:lnTo>
                    <a:pt x="989" y="6766"/>
                  </a:lnTo>
                  <a:lnTo>
                    <a:pt x="1144" y="6941"/>
                  </a:lnTo>
                  <a:lnTo>
                    <a:pt x="1319" y="7096"/>
                  </a:lnTo>
                  <a:lnTo>
                    <a:pt x="1493" y="7251"/>
                  </a:lnTo>
                  <a:lnTo>
                    <a:pt x="1512" y="7270"/>
                  </a:lnTo>
                  <a:lnTo>
                    <a:pt x="1551" y="7270"/>
                  </a:lnTo>
                  <a:lnTo>
                    <a:pt x="1609" y="7251"/>
                  </a:lnTo>
                  <a:lnTo>
                    <a:pt x="1648" y="7231"/>
                  </a:lnTo>
                  <a:lnTo>
                    <a:pt x="1668" y="7193"/>
                  </a:lnTo>
                  <a:lnTo>
                    <a:pt x="1668" y="7135"/>
                  </a:lnTo>
                  <a:lnTo>
                    <a:pt x="1668" y="7096"/>
                  </a:lnTo>
                  <a:lnTo>
                    <a:pt x="1629" y="7057"/>
                  </a:lnTo>
                  <a:lnTo>
                    <a:pt x="1474" y="6921"/>
                  </a:lnTo>
                  <a:lnTo>
                    <a:pt x="1319" y="6766"/>
                  </a:lnTo>
                  <a:lnTo>
                    <a:pt x="1164" y="6611"/>
                  </a:lnTo>
                  <a:lnTo>
                    <a:pt x="1028" y="6456"/>
                  </a:lnTo>
                  <a:lnTo>
                    <a:pt x="912" y="6282"/>
                  </a:lnTo>
                  <a:lnTo>
                    <a:pt x="795" y="6107"/>
                  </a:lnTo>
                  <a:lnTo>
                    <a:pt x="601" y="5739"/>
                  </a:lnTo>
                  <a:lnTo>
                    <a:pt x="427" y="5351"/>
                  </a:lnTo>
                  <a:lnTo>
                    <a:pt x="369" y="5138"/>
                  </a:lnTo>
                  <a:lnTo>
                    <a:pt x="311" y="4944"/>
                  </a:lnTo>
                  <a:lnTo>
                    <a:pt x="272" y="4731"/>
                  </a:lnTo>
                  <a:lnTo>
                    <a:pt x="252" y="4518"/>
                  </a:lnTo>
                  <a:lnTo>
                    <a:pt x="233" y="4304"/>
                  </a:lnTo>
                  <a:lnTo>
                    <a:pt x="233" y="4091"/>
                  </a:lnTo>
                  <a:lnTo>
                    <a:pt x="252" y="3703"/>
                  </a:lnTo>
                  <a:lnTo>
                    <a:pt x="291" y="3335"/>
                  </a:lnTo>
                  <a:lnTo>
                    <a:pt x="388" y="2967"/>
                  </a:lnTo>
                  <a:lnTo>
                    <a:pt x="524" y="2618"/>
                  </a:lnTo>
                  <a:lnTo>
                    <a:pt x="679" y="2269"/>
                  </a:lnTo>
                  <a:lnTo>
                    <a:pt x="873" y="1959"/>
                  </a:lnTo>
                  <a:lnTo>
                    <a:pt x="1086" y="1649"/>
                  </a:lnTo>
                  <a:lnTo>
                    <a:pt x="1357" y="1377"/>
                  </a:lnTo>
                  <a:lnTo>
                    <a:pt x="1629" y="1106"/>
                  </a:lnTo>
                  <a:lnTo>
                    <a:pt x="1939" y="893"/>
                  </a:lnTo>
                  <a:lnTo>
                    <a:pt x="2268" y="699"/>
                  </a:lnTo>
                  <a:lnTo>
                    <a:pt x="2598" y="524"/>
                  </a:lnTo>
                  <a:lnTo>
                    <a:pt x="2947" y="408"/>
                  </a:lnTo>
                  <a:lnTo>
                    <a:pt x="3315" y="311"/>
                  </a:lnTo>
                  <a:lnTo>
                    <a:pt x="3684" y="253"/>
                  </a:lnTo>
                  <a:lnTo>
                    <a:pt x="4071" y="234"/>
                  </a:lnTo>
                  <a:lnTo>
                    <a:pt x="4304" y="253"/>
                  </a:lnTo>
                  <a:lnTo>
                    <a:pt x="4536" y="272"/>
                  </a:lnTo>
                  <a:lnTo>
                    <a:pt x="4769" y="311"/>
                  </a:lnTo>
                  <a:lnTo>
                    <a:pt x="5002" y="350"/>
                  </a:lnTo>
                  <a:lnTo>
                    <a:pt x="5234" y="427"/>
                  </a:lnTo>
                  <a:lnTo>
                    <a:pt x="5467" y="505"/>
                  </a:lnTo>
                  <a:lnTo>
                    <a:pt x="5680" y="602"/>
                  </a:lnTo>
                  <a:lnTo>
                    <a:pt x="5893" y="699"/>
                  </a:lnTo>
                  <a:lnTo>
                    <a:pt x="5932" y="718"/>
                  </a:lnTo>
                  <a:lnTo>
                    <a:pt x="5971" y="699"/>
                  </a:lnTo>
                  <a:lnTo>
                    <a:pt x="6010" y="679"/>
                  </a:lnTo>
                  <a:lnTo>
                    <a:pt x="6049" y="660"/>
                  </a:lnTo>
                  <a:lnTo>
                    <a:pt x="6068" y="602"/>
                  </a:lnTo>
                  <a:lnTo>
                    <a:pt x="6049" y="563"/>
                  </a:lnTo>
                  <a:lnTo>
                    <a:pt x="6029" y="524"/>
                  </a:lnTo>
                  <a:lnTo>
                    <a:pt x="5990" y="486"/>
                  </a:lnTo>
                  <a:lnTo>
                    <a:pt x="5777" y="389"/>
                  </a:lnTo>
                  <a:lnTo>
                    <a:pt x="5544" y="292"/>
                  </a:lnTo>
                  <a:lnTo>
                    <a:pt x="5312" y="195"/>
                  </a:lnTo>
                  <a:lnTo>
                    <a:pt x="5060" y="137"/>
                  </a:lnTo>
                  <a:lnTo>
                    <a:pt x="4827" y="78"/>
                  </a:lnTo>
                  <a:lnTo>
                    <a:pt x="4575" y="40"/>
                  </a:lnTo>
                  <a:lnTo>
                    <a:pt x="4323" y="20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9"/>
            <p:cNvSpPr/>
            <p:nvPr/>
          </p:nvSpPr>
          <p:spPr>
            <a:xfrm>
              <a:off x="4348550" y="-1497900"/>
              <a:ext cx="5850" cy="10700"/>
            </a:xfrm>
            <a:custGeom>
              <a:avLst/>
              <a:gdLst/>
              <a:ahLst/>
              <a:cxnLst/>
              <a:rect l="l" t="t" r="r" b="b"/>
              <a:pathLst>
                <a:path w="234" h="428" extrusionOk="0">
                  <a:moveTo>
                    <a:pt x="117" y="1"/>
                  </a:moveTo>
                  <a:lnTo>
                    <a:pt x="78" y="20"/>
                  </a:lnTo>
                  <a:lnTo>
                    <a:pt x="40" y="40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311"/>
                  </a:lnTo>
                  <a:lnTo>
                    <a:pt x="1" y="350"/>
                  </a:lnTo>
                  <a:lnTo>
                    <a:pt x="40" y="389"/>
                  </a:lnTo>
                  <a:lnTo>
                    <a:pt x="78" y="408"/>
                  </a:lnTo>
                  <a:lnTo>
                    <a:pt x="117" y="427"/>
                  </a:lnTo>
                  <a:lnTo>
                    <a:pt x="156" y="408"/>
                  </a:lnTo>
                  <a:lnTo>
                    <a:pt x="195" y="389"/>
                  </a:lnTo>
                  <a:lnTo>
                    <a:pt x="234" y="350"/>
                  </a:lnTo>
                  <a:lnTo>
                    <a:pt x="234" y="311"/>
                  </a:lnTo>
                  <a:lnTo>
                    <a:pt x="234" y="117"/>
                  </a:lnTo>
                  <a:lnTo>
                    <a:pt x="234" y="78"/>
                  </a:lnTo>
                  <a:lnTo>
                    <a:pt x="195" y="40"/>
                  </a:lnTo>
                  <a:lnTo>
                    <a:pt x="156" y="20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9"/>
            <p:cNvSpPr/>
            <p:nvPr/>
          </p:nvSpPr>
          <p:spPr>
            <a:xfrm>
              <a:off x="4348550" y="-1321500"/>
              <a:ext cx="5850" cy="10225"/>
            </a:xfrm>
            <a:custGeom>
              <a:avLst/>
              <a:gdLst/>
              <a:ahLst/>
              <a:cxnLst/>
              <a:rect l="l" t="t" r="r" b="b"/>
              <a:pathLst>
                <a:path w="234" h="409" extrusionOk="0">
                  <a:moveTo>
                    <a:pt x="78" y="1"/>
                  </a:moveTo>
                  <a:lnTo>
                    <a:pt x="40" y="40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311"/>
                  </a:lnTo>
                  <a:lnTo>
                    <a:pt x="1" y="350"/>
                  </a:lnTo>
                  <a:lnTo>
                    <a:pt x="40" y="389"/>
                  </a:lnTo>
                  <a:lnTo>
                    <a:pt x="78" y="408"/>
                  </a:lnTo>
                  <a:lnTo>
                    <a:pt x="156" y="408"/>
                  </a:lnTo>
                  <a:lnTo>
                    <a:pt x="195" y="389"/>
                  </a:lnTo>
                  <a:lnTo>
                    <a:pt x="234" y="350"/>
                  </a:lnTo>
                  <a:lnTo>
                    <a:pt x="234" y="311"/>
                  </a:lnTo>
                  <a:lnTo>
                    <a:pt x="234" y="117"/>
                  </a:lnTo>
                  <a:lnTo>
                    <a:pt x="234" y="78"/>
                  </a:lnTo>
                  <a:lnTo>
                    <a:pt x="195" y="40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9"/>
            <p:cNvSpPr/>
            <p:nvPr/>
          </p:nvSpPr>
          <p:spPr>
            <a:xfrm>
              <a:off x="4434350" y="-1407275"/>
              <a:ext cx="10675" cy="5850"/>
            </a:xfrm>
            <a:custGeom>
              <a:avLst/>
              <a:gdLst/>
              <a:ahLst/>
              <a:cxnLst/>
              <a:rect l="l" t="t" r="r" b="b"/>
              <a:pathLst>
                <a:path w="427" h="234" extrusionOk="0">
                  <a:moveTo>
                    <a:pt x="78" y="1"/>
                  </a:moveTo>
                  <a:lnTo>
                    <a:pt x="39" y="40"/>
                  </a:lnTo>
                  <a:lnTo>
                    <a:pt x="19" y="78"/>
                  </a:lnTo>
                  <a:lnTo>
                    <a:pt x="0" y="117"/>
                  </a:lnTo>
                  <a:lnTo>
                    <a:pt x="19" y="156"/>
                  </a:lnTo>
                  <a:lnTo>
                    <a:pt x="39" y="195"/>
                  </a:lnTo>
                  <a:lnTo>
                    <a:pt x="78" y="214"/>
                  </a:lnTo>
                  <a:lnTo>
                    <a:pt x="116" y="233"/>
                  </a:lnTo>
                  <a:lnTo>
                    <a:pt x="310" y="233"/>
                  </a:lnTo>
                  <a:lnTo>
                    <a:pt x="349" y="214"/>
                  </a:lnTo>
                  <a:lnTo>
                    <a:pt x="388" y="195"/>
                  </a:lnTo>
                  <a:lnTo>
                    <a:pt x="407" y="156"/>
                  </a:lnTo>
                  <a:lnTo>
                    <a:pt x="427" y="117"/>
                  </a:lnTo>
                  <a:lnTo>
                    <a:pt x="407" y="78"/>
                  </a:lnTo>
                  <a:lnTo>
                    <a:pt x="388" y="4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9"/>
            <p:cNvSpPr/>
            <p:nvPr/>
          </p:nvSpPr>
          <p:spPr>
            <a:xfrm>
              <a:off x="4257950" y="-1407275"/>
              <a:ext cx="10675" cy="5850"/>
            </a:xfrm>
            <a:custGeom>
              <a:avLst/>
              <a:gdLst/>
              <a:ahLst/>
              <a:cxnLst/>
              <a:rect l="l" t="t" r="r" b="b"/>
              <a:pathLst>
                <a:path w="427" h="234" extrusionOk="0">
                  <a:moveTo>
                    <a:pt x="78" y="1"/>
                  </a:moveTo>
                  <a:lnTo>
                    <a:pt x="39" y="40"/>
                  </a:lnTo>
                  <a:lnTo>
                    <a:pt x="19" y="78"/>
                  </a:lnTo>
                  <a:lnTo>
                    <a:pt x="0" y="117"/>
                  </a:lnTo>
                  <a:lnTo>
                    <a:pt x="19" y="156"/>
                  </a:lnTo>
                  <a:lnTo>
                    <a:pt x="39" y="195"/>
                  </a:lnTo>
                  <a:lnTo>
                    <a:pt x="78" y="214"/>
                  </a:lnTo>
                  <a:lnTo>
                    <a:pt x="116" y="233"/>
                  </a:lnTo>
                  <a:lnTo>
                    <a:pt x="310" y="233"/>
                  </a:lnTo>
                  <a:lnTo>
                    <a:pt x="349" y="214"/>
                  </a:lnTo>
                  <a:lnTo>
                    <a:pt x="388" y="195"/>
                  </a:lnTo>
                  <a:lnTo>
                    <a:pt x="426" y="156"/>
                  </a:lnTo>
                  <a:lnTo>
                    <a:pt x="426" y="117"/>
                  </a:lnTo>
                  <a:lnTo>
                    <a:pt x="426" y="78"/>
                  </a:lnTo>
                  <a:lnTo>
                    <a:pt x="388" y="4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9"/>
            <p:cNvSpPr/>
            <p:nvPr/>
          </p:nvSpPr>
          <p:spPr>
            <a:xfrm>
              <a:off x="4409150" y="-147122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213" y="0"/>
                  </a:moveTo>
                  <a:lnTo>
                    <a:pt x="175" y="39"/>
                  </a:lnTo>
                  <a:lnTo>
                    <a:pt x="39" y="155"/>
                  </a:lnTo>
                  <a:lnTo>
                    <a:pt x="19" y="194"/>
                  </a:lnTo>
                  <a:lnTo>
                    <a:pt x="0" y="252"/>
                  </a:lnTo>
                  <a:lnTo>
                    <a:pt x="19" y="291"/>
                  </a:lnTo>
                  <a:lnTo>
                    <a:pt x="39" y="330"/>
                  </a:lnTo>
                  <a:lnTo>
                    <a:pt x="78" y="349"/>
                  </a:lnTo>
                  <a:lnTo>
                    <a:pt x="116" y="368"/>
                  </a:lnTo>
                  <a:lnTo>
                    <a:pt x="155" y="349"/>
                  </a:lnTo>
                  <a:lnTo>
                    <a:pt x="194" y="330"/>
                  </a:lnTo>
                  <a:lnTo>
                    <a:pt x="330" y="194"/>
                  </a:lnTo>
                  <a:lnTo>
                    <a:pt x="368" y="155"/>
                  </a:lnTo>
                  <a:lnTo>
                    <a:pt x="368" y="116"/>
                  </a:lnTo>
                  <a:lnTo>
                    <a:pt x="368" y="78"/>
                  </a:lnTo>
                  <a:lnTo>
                    <a:pt x="330" y="39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9"/>
            <p:cNvSpPr/>
            <p:nvPr/>
          </p:nvSpPr>
          <p:spPr>
            <a:xfrm>
              <a:off x="4284600" y="-1346700"/>
              <a:ext cx="9225" cy="9250"/>
            </a:xfrm>
            <a:custGeom>
              <a:avLst/>
              <a:gdLst/>
              <a:ahLst/>
              <a:cxnLst/>
              <a:rect l="l" t="t" r="r" b="b"/>
              <a:pathLst>
                <a:path w="369" h="370" extrusionOk="0">
                  <a:moveTo>
                    <a:pt x="213" y="1"/>
                  </a:moveTo>
                  <a:lnTo>
                    <a:pt x="175" y="40"/>
                  </a:lnTo>
                  <a:lnTo>
                    <a:pt x="39" y="175"/>
                  </a:lnTo>
                  <a:lnTo>
                    <a:pt x="0" y="214"/>
                  </a:lnTo>
                  <a:lnTo>
                    <a:pt x="0" y="253"/>
                  </a:lnTo>
                  <a:lnTo>
                    <a:pt x="0" y="292"/>
                  </a:lnTo>
                  <a:lnTo>
                    <a:pt x="39" y="330"/>
                  </a:lnTo>
                  <a:lnTo>
                    <a:pt x="78" y="350"/>
                  </a:lnTo>
                  <a:lnTo>
                    <a:pt x="116" y="369"/>
                  </a:lnTo>
                  <a:lnTo>
                    <a:pt x="155" y="350"/>
                  </a:lnTo>
                  <a:lnTo>
                    <a:pt x="194" y="330"/>
                  </a:lnTo>
                  <a:lnTo>
                    <a:pt x="330" y="195"/>
                  </a:lnTo>
                  <a:lnTo>
                    <a:pt x="349" y="156"/>
                  </a:lnTo>
                  <a:lnTo>
                    <a:pt x="368" y="117"/>
                  </a:lnTo>
                  <a:lnTo>
                    <a:pt x="349" y="78"/>
                  </a:lnTo>
                  <a:lnTo>
                    <a:pt x="330" y="4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9"/>
            <p:cNvSpPr/>
            <p:nvPr/>
          </p:nvSpPr>
          <p:spPr>
            <a:xfrm>
              <a:off x="4409150" y="-1346700"/>
              <a:ext cx="9225" cy="9250"/>
            </a:xfrm>
            <a:custGeom>
              <a:avLst/>
              <a:gdLst/>
              <a:ahLst/>
              <a:cxnLst/>
              <a:rect l="l" t="t" r="r" b="b"/>
              <a:pathLst>
                <a:path w="369" h="370" extrusionOk="0">
                  <a:moveTo>
                    <a:pt x="78" y="1"/>
                  </a:moveTo>
                  <a:lnTo>
                    <a:pt x="39" y="40"/>
                  </a:lnTo>
                  <a:lnTo>
                    <a:pt x="19" y="78"/>
                  </a:lnTo>
                  <a:lnTo>
                    <a:pt x="0" y="117"/>
                  </a:lnTo>
                  <a:lnTo>
                    <a:pt x="19" y="156"/>
                  </a:lnTo>
                  <a:lnTo>
                    <a:pt x="39" y="195"/>
                  </a:lnTo>
                  <a:lnTo>
                    <a:pt x="175" y="330"/>
                  </a:lnTo>
                  <a:lnTo>
                    <a:pt x="213" y="350"/>
                  </a:lnTo>
                  <a:lnTo>
                    <a:pt x="252" y="369"/>
                  </a:lnTo>
                  <a:lnTo>
                    <a:pt x="291" y="350"/>
                  </a:lnTo>
                  <a:lnTo>
                    <a:pt x="330" y="330"/>
                  </a:lnTo>
                  <a:lnTo>
                    <a:pt x="368" y="292"/>
                  </a:lnTo>
                  <a:lnTo>
                    <a:pt x="368" y="253"/>
                  </a:lnTo>
                  <a:lnTo>
                    <a:pt x="368" y="214"/>
                  </a:lnTo>
                  <a:lnTo>
                    <a:pt x="330" y="175"/>
                  </a:lnTo>
                  <a:lnTo>
                    <a:pt x="194" y="4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9"/>
            <p:cNvSpPr/>
            <p:nvPr/>
          </p:nvSpPr>
          <p:spPr>
            <a:xfrm>
              <a:off x="4284600" y="-147122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78" y="0"/>
                  </a:moveTo>
                  <a:lnTo>
                    <a:pt x="39" y="39"/>
                  </a:lnTo>
                  <a:lnTo>
                    <a:pt x="0" y="78"/>
                  </a:lnTo>
                  <a:lnTo>
                    <a:pt x="0" y="116"/>
                  </a:lnTo>
                  <a:lnTo>
                    <a:pt x="0" y="155"/>
                  </a:lnTo>
                  <a:lnTo>
                    <a:pt x="39" y="194"/>
                  </a:lnTo>
                  <a:lnTo>
                    <a:pt x="175" y="330"/>
                  </a:lnTo>
                  <a:lnTo>
                    <a:pt x="213" y="349"/>
                  </a:lnTo>
                  <a:lnTo>
                    <a:pt x="252" y="368"/>
                  </a:lnTo>
                  <a:lnTo>
                    <a:pt x="291" y="349"/>
                  </a:lnTo>
                  <a:lnTo>
                    <a:pt x="330" y="330"/>
                  </a:lnTo>
                  <a:lnTo>
                    <a:pt x="349" y="291"/>
                  </a:lnTo>
                  <a:lnTo>
                    <a:pt x="368" y="252"/>
                  </a:lnTo>
                  <a:lnTo>
                    <a:pt x="349" y="194"/>
                  </a:lnTo>
                  <a:lnTo>
                    <a:pt x="330" y="155"/>
                  </a:lnTo>
                  <a:lnTo>
                    <a:pt x="194" y="3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9"/>
            <p:cNvSpPr/>
            <p:nvPr/>
          </p:nvSpPr>
          <p:spPr>
            <a:xfrm>
              <a:off x="4382975" y="-1490125"/>
              <a:ext cx="7775" cy="10200"/>
            </a:xfrm>
            <a:custGeom>
              <a:avLst/>
              <a:gdLst/>
              <a:ahLst/>
              <a:cxnLst/>
              <a:rect l="l" t="t" r="r" b="b"/>
              <a:pathLst>
                <a:path w="311" h="408" extrusionOk="0">
                  <a:moveTo>
                    <a:pt x="155" y="0"/>
                  </a:moveTo>
                  <a:lnTo>
                    <a:pt x="117" y="39"/>
                  </a:lnTo>
                  <a:lnTo>
                    <a:pt x="97" y="78"/>
                  </a:lnTo>
                  <a:lnTo>
                    <a:pt x="20" y="233"/>
                  </a:lnTo>
                  <a:lnTo>
                    <a:pt x="0" y="291"/>
                  </a:lnTo>
                  <a:lnTo>
                    <a:pt x="20" y="330"/>
                  </a:lnTo>
                  <a:lnTo>
                    <a:pt x="39" y="368"/>
                  </a:lnTo>
                  <a:lnTo>
                    <a:pt x="78" y="388"/>
                  </a:lnTo>
                  <a:lnTo>
                    <a:pt x="117" y="407"/>
                  </a:lnTo>
                  <a:lnTo>
                    <a:pt x="175" y="388"/>
                  </a:lnTo>
                  <a:lnTo>
                    <a:pt x="233" y="330"/>
                  </a:lnTo>
                  <a:lnTo>
                    <a:pt x="291" y="155"/>
                  </a:lnTo>
                  <a:lnTo>
                    <a:pt x="310" y="116"/>
                  </a:lnTo>
                  <a:lnTo>
                    <a:pt x="310" y="78"/>
                  </a:lnTo>
                  <a:lnTo>
                    <a:pt x="272" y="3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9"/>
            <p:cNvSpPr/>
            <p:nvPr/>
          </p:nvSpPr>
          <p:spPr>
            <a:xfrm>
              <a:off x="4312225" y="-1328750"/>
              <a:ext cx="7775" cy="10200"/>
            </a:xfrm>
            <a:custGeom>
              <a:avLst/>
              <a:gdLst/>
              <a:ahLst/>
              <a:cxnLst/>
              <a:rect l="l" t="t" r="r" b="b"/>
              <a:pathLst>
                <a:path w="311" h="408" extrusionOk="0">
                  <a:moveTo>
                    <a:pt x="155" y="0"/>
                  </a:moveTo>
                  <a:lnTo>
                    <a:pt x="116" y="39"/>
                  </a:lnTo>
                  <a:lnTo>
                    <a:pt x="78" y="78"/>
                  </a:lnTo>
                  <a:lnTo>
                    <a:pt x="19" y="233"/>
                  </a:lnTo>
                  <a:lnTo>
                    <a:pt x="0" y="291"/>
                  </a:lnTo>
                  <a:lnTo>
                    <a:pt x="0" y="330"/>
                  </a:lnTo>
                  <a:lnTo>
                    <a:pt x="39" y="368"/>
                  </a:lnTo>
                  <a:lnTo>
                    <a:pt x="78" y="388"/>
                  </a:lnTo>
                  <a:lnTo>
                    <a:pt x="116" y="407"/>
                  </a:lnTo>
                  <a:lnTo>
                    <a:pt x="175" y="388"/>
                  </a:lnTo>
                  <a:lnTo>
                    <a:pt x="233" y="330"/>
                  </a:lnTo>
                  <a:lnTo>
                    <a:pt x="291" y="155"/>
                  </a:lnTo>
                  <a:lnTo>
                    <a:pt x="310" y="116"/>
                  </a:lnTo>
                  <a:lnTo>
                    <a:pt x="291" y="78"/>
                  </a:lnTo>
                  <a:lnTo>
                    <a:pt x="271" y="3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9"/>
            <p:cNvSpPr/>
            <p:nvPr/>
          </p:nvSpPr>
          <p:spPr>
            <a:xfrm>
              <a:off x="4427075" y="-1372850"/>
              <a:ext cx="10200" cy="7775"/>
            </a:xfrm>
            <a:custGeom>
              <a:avLst/>
              <a:gdLst/>
              <a:ahLst/>
              <a:cxnLst/>
              <a:rect l="l" t="t" r="r" b="b"/>
              <a:pathLst>
                <a:path w="408" h="311" extrusionOk="0">
                  <a:moveTo>
                    <a:pt x="78" y="0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0" y="116"/>
                  </a:lnTo>
                  <a:lnTo>
                    <a:pt x="20" y="155"/>
                  </a:lnTo>
                  <a:lnTo>
                    <a:pt x="39" y="194"/>
                  </a:lnTo>
                  <a:lnTo>
                    <a:pt x="78" y="213"/>
                  </a:lnTo>
                  <a:lnTo>
                    <a:pt x="252" y="291"/>
                  </a:lnTo>
                  <a:lnTo>
                    <a:pt x="291" y="310"/>
                  </a:lnTo>
                  <a:lnTo>
                    <a:pt x="349" y="291"/>
                  </a:lnTo>
                  <a:lnTo>
                    <a:pt x="388" y="233"/>
                  </a:lnTo>
                  <a:lnTo>
                    <a:pt x="407" y="194"/>
                  </a:lnTo>
                  <a:lnTo>
                    <a:pt x="407" y="155"/>
                  </a:lnTo>
                  <a:lnTo>
                    <a:pt x="369" y="116"/>
                  </a:lnTo>
                  <a:lnTo>
                    <a:pt x="330" y="78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9"/>
            <p:cNvSpPr/>
            <p:nvPr/>
          </p:nvSpPr>
          <p:spPr>
            <a:xfrm>
              <a:off x="4265700" y="-1443625"/>
              <a:ext cx="10200" cy="7800"/>
            </a:xfrm>
            <a:custGeom>
              <a:avLst/>
              <a:gdLst/>
              <a:ahLst/>
              <a:cxnLst/>
              <a:rect l="l" t="t" r="r" b="b"/>
              <a:pathLst>
                <a:path w="408" h="312" extrusionOk="0">
                  <a:moveTo>
                    <a:pt x="78" y="1"/>
                  </a:moveTo>
                  <a:lnTo>
                    <a:pt x="39" y="40"/>
                  </a:lnTo>
                  <a:lnTo>
                    <a:pt x="20" y="59"/>
                  </a:lnTo>
                  <a:lnTo>
                    <a:pt x="0" y="117"/>
                  </a:lnTo>
                  <a:lnTo>
                    <a:pt x="20" y="156"/>
                  </a:lnTo>
                  <a:lnTo>
                    <a:pt x="39" y="195"/>
                  </a:lnTo>
                  <a:lnTo>
                    <a:pt x="78" y="214"/>
                  </a:lnTo>
                  <a:lnTo>
                    <a:pt x="233" y="292"/>
                  </a:lnTo>
                  <a:lnTo>
                    <a:pt x="291" y="311"/>
                  </a:lnTo>
                  <a:lnTo>
                    <a:pt x="349" y="292"/>
                  </a:lnTo>
                  <a:lnTo>
                    <a:pt x="388" y="234"/>
                  </a:lnTo>
                  <a:lnTo>
                    <a:pt x="407" y="195"/>
                  </a:lnTo>
                  <a:lnTo>
                    <a:pt x="388" y="156"/>
                  </a:lnTo>
                  <a:lnTo>
                    <a:pt x="368" y="117"/>
                  </a:lnTo>
                  <a:lnTo>
                    <a:pt x="330" y="79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9"/>
            <p:cNvSpPr/>
            <p:nvPr/>
          </p:nvSpPr>
          <p:spPr>
            <a:xfrm>
              <a:off x="4428525" y="-1440225"/>
              <a:ext cx="10200" cy="7775"/>
            </a:xfrm>
            <a:custGeom>
              <a:avLst/>
              <a:gdLst/>
              <a:ahLst/>
              <a:cxnLst/>
              <a:rect l="l" t="t" r="r" b="b"/>
              <a:pathLst>
                <a:path w="408" h="311" extrusionOk="0">
                  <a:moveTo>
                    <a:pt x="252" y="1"/>
                  </a:moveTo>
                  <a:lnTo>
                    <a:pt x="78" y="78"/>
                  </a:lnTo>
                  <a:lnTo>
                    <a:pt x="39" y="98"/>
                  </a:lnTo>
                  <a:lnTo>
                    <a:pt x="0" y="136"/>
                  </a:lnTo>
                  <a:lnTo>
                    <a:pt x="0" y="175"/>
                  </a:lnTo>
                  <a:lnTo>
                    <a:pt x="0" y="233"/>
                  </a:lnTo>
                  <a:lnTo>
                    <a:pt x="59" y="272"/>
                  </a:lnTo>
                  <a:lnTo>
                    <a:pt x="117" y="311"/>
                  </a:lnTo>
                  <a:lnTo>
                    <a:pt x="156" y="291"/>
                  </a:lnTo>
                  <a:lnTo>
                    <a:pt x="330" y="233"/>
                  </a:lnTo>
                  <a:lnTo>
                    <a:pt x="369" y="195"/>
                  </a:lnTo>
                  <a:lnTo>
                    <a:pt x="388" y="156"/>
                  </a:lnTo>
                  <a:lnTo>
                    <a:pt x="408" y="117"/>
                  </a:lnTo>
                  <a:lnTo>
                    <a:pt x="388" y="78"/>
                  </a:lnTo>
                  <a:lnTo>
                    <a:pt x="369" y="39"/>
                  </a:lnTo>
                  <a:lnTo>
                    <a:pt x="330" y="2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9"/>
            <p:cNvSpPr/>
            <p:nvPr/>
          </p:nvSpPr>
          <p:spPr>
            <a:xfrm>
              <a:off x="4264250" y="-1376250"/>
              <a:ext cx="10200" cy="7775"/>
            </a:xfrm>
            <a:custGeom>
              <a:avLst/>
              <a:gdLst/>
              <a:ahLst/>
              <a:cxnLst/>
              <a:rect l="l" t="t" r="r" b="b"/>
              <a:pathLst>
                <a:path w="408" h="311" extrusionOk="0">
                  <a:moveTo>
                    <a:pt x="291" y="0"/>
                  </a:moveTo>
                  <a:lnTo>
                    <a:pt x="252" y="20"/>
                  </a:lnTo>
                  <a:lnTo>
                    <a:pt x="78" y="78"/>
                  </a:lnTo>
                  <a:lnTo>
                    <a:pt x="39" y="97"/>
                  </a:lnTo>
                  <a:lnTo>
                    <a:pt x="19" y="136"/>
                  </a:lnTo>
                  <a:lnTo>
                    <a:pt x="0" y="194"/>
                  </a:lnTo>
                  <a:lnTo>
                    <a:pt x="19" y="233"/>
                  </a:lnTo>
                  <a:lnTo>
                    <a:pt x="58" y="291"/>
                  </a:lnTo>
                  <a:lnTo>
                    <a:pt x="116" y="311"/>
                  </a:lnTo>
                  <a:lnTo>
                    <a:pt x="155" y="291"/>
                  </a:lnTo>
                  <a:lnTo>
                    <a:pt x="330" y="233"/>
                  </a:lnTo>
                  <a:lnTo>
                    <a:pt x="368" y="194"/>
                  </a:lnTo>
                  <a:lnTo>
                    <a:pt x="407" y="175"/>
                  </a:lnTo>
                  <a:lnTo>
                    <a:pt x="407" y="117"/>
                  </a:lnTo>
                  <a:lnTo>
                    <a:pt x="407" y="78"/>
                  </a:lnTo>
                  <a:lnTo>
                    <a:pt x="368" y="39"/>
                  </a:lnTo>
                  <a:lnTo>
                    <a:pt x="349" y="2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9"/>
            <p:cNvSpPr/>
            <p:nvPr/>
          </p:nvSpPr>
          <p:spPr>
            <a:xfrm>
              <a:off x="4379575" y="-1327300"/>
              <a:ext cx="7775" cy="10200"/>
            </a:xfrm>
            <a:custGeom>
              <a:avLst/>
              <a:gdLst/>
              <a:ahLst/>
              <a:cxnLst/>
              <a:rect l="l" t="t" r="r" b="b"/>
              <a:pathLst>
                <a:path w="311" h="408" extrusionOk="0">
                  <a:moveTo>
                    <a:pt x="78" y="0"/>
                  </a:moveTo>
                  <a:lnTo>
                    <a:pt x="39" y="20"/>
                  </a:lnTo>
                  <a:lnTo>
                    <a:pt x="20" y="58"/>
                  </a:lnTo>
                  <a:lnTo>
                    <a:pt x="1" y="117"/>
                  </a:lnTo>
                  <a:lnTo>
                    <a:pt x="20" y="155"/>
                  </a:lnTo>
                  <a:lnTo>
                    <a:pt x="78" y="330"/>
                  </a:lnTo>
                  <a:lnTo>
                    <a:pt x="136" y="388"/>
                  </a:lnTo>
                  <a:lnTo>
                    <a:pt x="194" y="407"/>
                  </a:lnTo>
                  <a:lnTo>
                    <a:pt x="233" y="388"/>
                  </a:lnTo>
                  <a:lnTo>
                    <a:pt x="272" y="369"/>
                  </a:lnTo>
                  <a:lnTo>
                    <a:pt x="291" y="330"/>
                  </a:lnTo>
                  <a:lnTo>
                    <a:pt x="311" y="291"/>
                  </a:lnTo>
                  <a:lnTo>
                    <a:pt x="291" y="252"/>
                  </a:lnTo>
                  <a:lnTo>
                    <a:pt x="233" y="78"/>
                  </a:lnTo>
                  <a:lnTo>
                    <a:pt x="214" y="39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9"/>
            <p:cNvSpPr/>
            <p:nvPr/>
          </p:nvSpPr>
          <p:spPr>
            <a:xfrm>
              <a:off x="4315600" y="-1491600"/>
              <a:ext cx="7775" cy="10200"/>
            </a:xfrm>
            <a:custGeom>
              <a:avLst/>
              <a:gdLst/>
              <a:ahLst/>
              <a:cxnLst/>
              <a:rect l="l" t="t" r="r" b="b"/>
              <a:pathLst>
                <a:path w="311" h="408" extrusionOk="0">
                  <a:moveTo>
                    <a:pt x="78" y="1"/>
                  </a:moveTo>
                  <a:lnTo>
                    <a:pt x="40" y="40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20" y="156"/>
                  </a:lnTo>
                  <a:lnTo>
                    <a:pt x="78" y="330"/>
                  </a:lnTo>
                  <a:lnTo>
                    <a:pt x="117" y="389"/>
                  </a:lnTo>
                  <a:lnTo>
                    <a:pt x="195" y="408"/>
                  </a:lnTo>
                  <a:lnTo>
                    <a:pt x="233" y="408"/>
                  </a:lnTo>
                  <a:lnTo>
                    <a:pt x="272" y="369"/>
                  </a:lnTo>
                  <a:lnTo>
                    <a:pt x="292" y="330"/>
                  </a:lnTo>
                  <a:lnTo>
                    <a:pt x="311" y="292"/>
                  </a:lnTo>
                  <a:lnTo>
                    <a:pt x="292" y="253"/>
                  </a:lnTo>
                  <a:lnTo>
                    <a:pt x="233" y="78"/>
                  </a:lnTo>
                  <a:lnTo>
                    <a:pt x="195" y="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9"/>
            <p:cNvSpPr/>
            <p:nvPr/>
          </p:nvSpPr>
          <p:spPr>
            <a:xfrm>
              <a:off x="4310275" y="-1464925"/>
              <a:ext cx="82400" cy="126500"/>
            </a:xfrm>
            <a:custGeom>
              <a:avLst/>
              <a:gdLst/>
              <a:ahLst/>
              <a:cxnLst/>
              <a:rect l="l" t="t" r="r" b="b"/>
              <a:pathLst>
                <a:path w="3296" h="5060" extrusionOk="0">
                  <a:moveTo>
                    <a:pt x="2753" y="252"/>
                  </a:moveTo>
                  <a:lnTo>
                    <a:pt x="2811" y="271"/>
                  </a:lnTo>
                  <a:lnTo>
                    <a:pt x="2850" y="310"/>
                  </a:lnTo>
                  <a:lnTo>
                    <a:pt x="2869" y="349"/>
                  </a:lnTo>
                  <a:lnTo>
                    <a:pt x="2889" y="388"/>
                  </a:lnTo>
                  <a:lnTo>
                    <a:pt x="2889" y="446"/>
                  </a:lnTo>
                  <a:lnTo>
                    <a:pt x="2889" y="485"/>
                  </a:lnTo>
                  <a:lnTo>
                    <a:pt x="2869" y="523"/>
                  </a:lnTo>
                  <a:lnTo>
                    <a:pt x="1881" y="2113"/>
                  </a:lnTo>
                  <a:lnTo>
                    <a:pt x="1861" y="2152"/>
                  </a:lnTo>
                  <a:lnTo>
                    <a:pt x="1861" y="2210"/>
                  </a:lnTo>
                  <a:lnTo>
                    <a:pt x="1861" y="2229"/>
                  </a:lnTo>
                  <a:lnTo>
                    <a:pt x="1861" y="2307"/>
                  </a:lnTo>
                  <a:lnTo>
                    <a:pt x="1900" y="2365"/>
                  </a:lnTo>
                  <a:lnTo>
                    <a:pt x="1958" y="2404"/>
                  </a:lnTo>
                  <a:lnTo>
                    <a:pt x="2036" y="2423"/>
                  </a:lnTo>
                  <a:lnTo>
                    <a:pt x="2966" y="2423"/>
                  </a:lnTo>
                  <a:lnTo>
                    <a:pt x="3005" y="2462"/>
                  </a:lnTo>
                  <a:lnTo>
                    <a:pt x="3044" y="2501"/>
                  </a:lnTo>
                  <a:lnTo>
                    <a:pt x="3044" y="2559"/>
                  </a:lnTo>
                  <a:lnTo>
                    <a:pt x="3044" y="2636"/>
                  </a:lnTo>
                  <a:lnTo>
                    <a:pt x="3005" y="2675"/>
                  </a:lnTo>
                  <a:lnTo>
                    <a:pt x="2966" y="2714"/>
                  </a:lnTo>
                  <a:lnTo>
                    <a:pt x="2036" y="2714"/>
                  </a:lnTo>
                  <a:lnTo>
                    <a:pt x="1958" y="2733"/>
                  </a:lnTo>
                  <a:lnTo>
                    <a:pt x="1900" y="2772"/>
                  </a:lnTo>
                  <a:lnTo>
                    <a:pt x="1861" y="2830"/>
                  </a:lnTo>
                  <a:lnTo>
                    <a:pt x="1861" y="2908"/>
                  </a:lnTo>
                  <a:lnTo>
                    <a:pt x="1861" y="3160"/>
                  </a:lnTo>
                  <a:lnTo>
                    <a:pt x="1861" y="3237"/>
                  </a:lnTo>
                  <a:lnTo>
                    <a:pt x="1900" y="3295"/>
                  </a:lnTo>
                  <a:lnTo>
                    <a:pt x="1958" y="3334"/>
                  </a:lnTo>
                  <a:lnTo>
                    <a:pt x="2908" y="3334"/>
                  </a:lnTo>
                  <a:lnTo>
                    <a:pt x="2966" y="3354"/>
                  </a:lnTo>
                  <a:lnTo>
                    <a:pt x="3005" y="3392"/>
                  </a:lnTo>
                  <a:lnTo>
                    <a:pt x="3044" y="3431"/>
                  </a:lnTo>
                  <a:lnTo>
                    <a:pt x="3044" y="3489"/>
                  </a:lnTo>
                  <a:lnTo>
                    <a:pt x="3044" y="3547"/>
                  </a:lnTo>
                  <a:lnTo>
                    <a:pt x="3005" y="3606"/>
                  </a:lnTo>
                  <a:lnTo>
                    <a:pt x="2966" y="3644"/>
                  </a:lnTo>
                  <a:lnTo>
                    <a:pt x="2036" y="3644"/>
                  </a:lnTo>
                  <a:lnTo>
                    <a:pt x="1958" y="3664"/>
                  </a:lnTo>
                  <a:lnTo>
                    <a:pt x="1900" y="3703"/>
                  </a:lnTo>
                  <a:lnTo>
                    <a:pt x="1861" y="3761"/>
                  </a:lnTo>
                  <a:lnTo>
                    <a:pt x="1861" y="3819"/>
                  </a:lnTo>
                  <a:lnTo>
                    <a:pt x="1861" y="4614"/>
                  </a:lnTo>
                  <a:lnTo>
                    <a:pt x="1842" y="4691"/>
                  </a:lnTo>
                  <a:lnTo>
                    <a:pt x="1784" y="4769"/>
                  </a:lnTo>
                  <a:lnTo>
                    <a:pt x="1726" y="4807"/>
                  </a:lnTo>
                  <a:lnTo>
                    <a:pt x="1648" y="4827"/>
                  </a:lnTo>
                  <a:lnTo>
                    <a:pt x="1571" y="4807"/>
                  </a:lnTo>
                  <a:lnTo>
                    <a:pt x="1513" y="4769"/>
                  </a:lnTo>
                  <a:lnTo>
                    <a:pt x="1454" y="4691"/>
                  </a:lnTo>
                  <a:lnTo>
                    <a:pt x="1435" y="4614"/>
                  </a:lnTo>
                  <a:lnTo>
                    <a:pt x="1435" y="3819"/>
                  </a:lnTo>
                  <a:lnTo>
                    <a:pt x="1435" y="3761"/>
                  </a:lnTo>
                  <a:lnTo>
                    <a:pt x="1396" y="3703"/>
                  </a:lnTo>
                  <a:lnTo>
                    <a:pt x="1338" y="3664"/>
                  </a:lnTo>
                  <a:lnTo>
                    <a:pt x="1261" y="3644"/>
                  </a:lnTo>
                  <a:lnTo>
                    <a:pt x="330" y="3644"/>
                  </a:lnTo>
                  <a:lnTo>
                    <a:pt x="291" y="3606"/>
                  </a:lnTo>
                  <a:lnTo>
                    <a:pt x="253" y="3547"/>
                  </a:lnTo>
                  <a:lnTo>
                    <a:pt x="253" y="3489"/>
                  </a:lnTo>
                  <a:lnTo>
                    <a:pt x="253" y="3431"/>
                  </a:lnTo>
                  <a:lnTo>
                    <a:pt x="291" y="3392"/>
                  </a:lnTo>
                  <a:lnTo>
                    <a:pt x="330" y="3354"/>
                  </a:lnTo>
                  <a:lnTo>
                    <a:pt x="408" y="3334"/>
                  </a:lnTo>
                  <a:lnTo>
                    <a:pt x="1338" y="3334"/>
                  </a:lnTo>
                  <a:lnTo>
                    <a:pt x="1396" y="3295"/>
                  </a:lnTo>
                  <a:lnTo>
                    <a:pt x="1435" y="3237"/>
                  </a:lnTo>
                  <a:lnTo>
                    <a:pt x="1435" y="3160"/>
                  </a:lnTo>
                  <a:lnTo>
                    <a:pt x="1435" y="2908"/>
                  </a:lnTo>
                  <a:lnTo>
                    <a:pt x="1435" y="2830"/>
                  </a:lnTo>
                  <a:lnTo>
                    <a:pt x="1396" y="2772"/>
                  </a:lnTo>
                  <a:lnTo>
                    <a:pt x="1338" y="2733"/>
                  </a:lnTo>
                  <a:lnTo>
                    <a:pt x="1261" y="2714"/>
                  </a:lnTo>
                  <a:lnTo>
                    <a:pt x="330" y="2714"/>
                  </a:lnTo>
                  <a:lnTo>
                    <a:pt x="291" y="2675"/>
                  </a:lnTo>
                  <a:lnTo>
                    <a:pt x="253" y="2636"/>
                  </a:lnTo>
                  <a:lnTo>
                    <a:pt x="253" y="2559"/>
                  </a:lnTo>
                  <a:lnTo>
                    <a:pt x="253" y="2501"/>
                  </a:lnTo>
                  <a:lnTo>
                    <a:pt x="291" y="2462"/>
                  </a:lnTo>
                  <a:lnTo>
                    <a:pt x="330" y="2423"/>
                  </a:lnTo>
                  <a:lnTo>
                    <a:pt x="1261" y="2423"/>
                  </a:lnTo>
                  <a:lnTo>
                    <a:pt x="1338" y="2404"/>
                  </a:lnTo>
                  <a:lnTo>
                    <a:pt x="1396" y="2365"/>
                  </a:lnTo>
                  <a:lnTo>
                    <a:pt x="1435" y="2307"/>
                  </a:lnTo>
                  <a:lnTo>
                    <a:pt x="1435" y="2229"/>
                  </a:lnTo>
                  <a:lnTo>
                    <a:pt x="1435" y="2210"/>
                  </a:lnTo>
                  <a:lnTo>
                    <a:pt x="1435" y="2152"/>
                  </a:lnTo>
                  <a:lnTo>
                    <a:pt x="1416" y="2113"/>
                  </a:lnTo>
                  <a:lnTo>
                    <a:pt x="427" y="523"/>
                  </a:lnTo>
                  <a:lnTo>
                    <a:pt x="408" y="485"/>
                  </a:lnTo>
                  <a:lnTo>
                    <a:pt x="408" y="446"/>
                  </a:lnTo>
                  <a:lnTo>
                    <a:pt x="408" y="388"/>
                  </a:lnTo>
                  <a:lnTo>
                    <a:pt x="427" y="349"/>
                  </a:lnTo>
                  <a:lnTo>
                    <a:pt x="446" y="310"/>
                  </a:lnTo>
                  <a:lnTo>
                    <a:pt x="485" y="271"/>
                  </a:lnTo>
                  <a:lnTo>
                    <a:pt x="543" y="252"/>
                  </a:lnTo>
                  <a:lnTo>
                    <a:pt x="640" y="252"/>
                  </a:lnTo>
                  <a:lnTo>
                    <a:pt x="679" y="271"/>
                  </a:lnTo>
                  <a:lnTo>
                    <a:pt x="718" y="291"/>
                  </a:lnTo>
                  <a:lnTo>
                    <a:pt x="737" y="330"/>
                  </a:lnTo>
                  <a:lnTo>
                    <a:pt x="1493" y="1551"/>
                  </a:lnTo>
                  <a:lnTo>
                    <a:pt x="1571" y="1609"/>
                  </a:lnTo>
                  <a:lnTo>
                    <a:pt x="1648" y="1628"/>
                  </a:lnTo>
                  <a:lnTo>
                    <a:pt x="1726" y="1609"/>
                  </a:lnTo>
                  <a:lnTo>
                    <a:pt x="1803" y="1551"/>
                  </a:lnTo>
                  <a:lnTo>
                    <a:pt x="2559" y="330"/>
                  </a:lnTo>
                  <a:lnTo>
                    <a:pt x="2579" y="291"/>
                  </a:lnTo>
                  <a:lnTo>
                    <a:pt x="2617" y="271"/>
                  </a:lnTo>
                  <a:lnTo>
                    <a:pt x="2656" y="252"/>
                  </a:lnTo>
                  <a:close/>
                  <a:moveTo>
                    <a:pt x="582" y="0"/>
                  </a:moveTo>
                  <a:lnTo>
                    <a:pt x="466" y="19"/>
                  </a:lnTo>
                  <a:lnTo>
                    <a:pt x="369" y="58"/>
                  </a:lnTo>
                  <a:lnTo>
                    <a:pt x="291" y="136"/>
                  </a:lnTo>
                  <a:lnTo>
                    <a:pt x="214" y="233"/>
                  </a:lnTo>
                  <a:lnTo>
                    <a:pt x="175" y="330"/>
                  </a:lnTo>
                  <a:lnTo>
                    <a:pt x="156" y="446"/>
                  </a:lnTo>
                  <a:lnTo>
                    <a:pt x="175" y="562"/>
                  </a:lnTo>
                  <a:lnTo>
                    <a:pt x="233" y="659"/>
                  </a:lnTo>
                  <a:lnTo>
                    <a:pt x="1164" y="2171"/>
                  </a:lnTo>
                  <a:lnTo>
                    <a:pt x="408" y="2171"/>
                  </a:lnTo>
                  <a:lnTo>
                    <a:pt x="311" y="2191"/>
                  </a:lnTo>
                  <a:lnTo>
                    <a:pt x="253" y="2210"/>
                  </a:lnTo>
                  <a:lnTo>
                    <a:pt x="175" y="2249"/>
                  </a:lnTo>
                  <a:lnTo>
                    <a:pt x="117" y="2287"/>
                  </a:lnTo>
                  <a:lnTo>
                    <a:pt x="78" y="2346"/>
                  </a:lnTo>
                  <a:lnTo>
                    <a:pt x="39" y="2423"/>
                  </a:lnTo>
                  <a:lnTo>
                    <a:pt x="20" y="2481"/>
                  </a:lnTo>
                  <a:lnTo>
                    <a:pt x="1" y="2559"/>
                  </a:lnTo>
                  <a:lnTo>
                    <a:pt x="20" y="2656"/>
                  </a:lnTo>
                  <a:lnTo>
                    <a:pt x="39" y="2714"/>
                  </a:lnTo>
                  <a:lnTo>
                    <a:pt x="78" y="2791"/>
                  </a:lnTo>
                  <a:lnTo>
                    <a:pt x="117" y="2850"/>
                  </a:lnTo>
                  <a:lnTo>
                    <a:pt x="175" y="2888"/>
                  </a:lnTo>
                  <a:lnTo>
                    <a:pt x="253" y="2927"/>
                  </a:lnTo>
                  <a:lnTo>
                    <a:pt x="311" y="2947"/>
                  </a:lnTo>
                  <a:lnTo>
                    <a:pt x="408" y="2966"/>
                  </a:lnTo>
                  <a:lnTo>
                    <a:pt x="1202" y="2966"/>
                  </a:lnTo>
                  <a:lnTo>
                    <a:pt x="1202" y="3102"/>
                  </a:lnTo>
                  <a:lnTo>
                    <a:pt x="311" y="3102"/>
                  </a:lnTo>
                  <a:lnTo>
                    <a:pt x="253" y="3140"/>
                  </a:lnTo>
                  <a:lnTo>
                    <a:pt x="175" y="3160"/>
                  </a:lnTo>
                  <a:lnTo>
                    <a:pt x="117" y="3218"/>
                  </a:lnTo>
                  <a:lnTo>
                    <a:pt x="78" y="3276"/>
                  </a:lnTo>
                  <a:lnTo>
                    <a:pt x="39" y="3334"/>
                  </a:lnTo>
                  <a:lnTo>
                    <a:pt x="20" y="3412"/>
                  </a:lnTo>
                  <a:lnTo>
                    <a:pt x="1" y="3489"/>
                  </a:lnTo>
                  <a:lnTo>
                    <a:pt x="20" y="3567"/>
                  </a:lnTo>
                  <a:lnTo>
                    <a:pt x="39" y="3644"/>
                  </a:lnTo>
                  <a:lnTo>
                    <a:pt x="78" y="3722"/>
                  </a:lnTo>
                  <a:lnTo>
                    <a:pt x="117" y="3780"/>
                  </a:lnTo>
                  <a:lnTo>
                    <a:pt x="175" y="3819"/>
                  </a:lnTo>
                  <a:lnTo>
                    <a:pt x="253" y="3858"/>
                  </a:lnTo>
                  <a:lnTo>
                    <a:pt x="311" y="3877"/>
                  </a:lnTo>
                  <a:lnTo>
                    <a:pt x="408" y="3896"/>
                  </a:lnTo>
                  <a:lnTo>
                    <a:pt x="1202" y="3896"/>
                  </a:lnTo>
                  <a:lnTo>
                    <a:pt x="1202" y="4614"/>
                  </a:lnTo>
                  <a:lnTo>
                    <a:pt x="1222" y="4711"/>
                  </a:lnTo>
                  <a:lnTo>
                    <a:pt x="1241" y="4788"/>
                  </a:lnTo>
                  <a:lnTo>
                    <a:pt x="1280" y="4866"/>
                  </a:lnTo>
                  <a:lnTo>
                    <a:pt x="1338" y="4943"/>
                  </a:lnTo>
                  <a:lnTo>
                    <a:pt x="1396" y="4982"/>
                  </a:lnTo>
                  <a:lnTo>
                    <a:pt x="1474" y="5021"/>
                  </a:lnTo>
                  <a:lnTo>
                    <a:pt x="1551" y="5059"/>
                  </a:lnTo>
                  <a:lnTo>
                    <a:pt x="1745" y="5059"/>
                  </a:lnTo>
                  <a:lnTo>
                    <a:pt x="1823" y="5021"/>
                  </a:lnTo>
                  <a:lnTo>
                    <a:pt x="1900" y="4982"/>
                  </a:lnTo>
                  <a:lnTo>
                    <a:pt x="1958" y="4943"/>
                  </a:lnTo>
                  <a:lnTo>
                    <a:pt x="2017" y="4866"/>
                  </a:lnTo>
                  <a:lnTo>
                    <a:pt x="2055" y="4788"/>
                  </a:lnTo>
                  <a:lnTo>
                    <a:pt x="2075" y="4711"/>
                  </a:lnTo>
                  <a:lnTo>
                    <a:pt x="2094" y="4614"/>
                  </a:lnTo>
                  <a:lnTo>
                    <a:pt x="2094" y="3896"/>
                  </a:lnTo>
                  <a:lnTo>
                    <a:pt x="2908" y="3896"/>
                  </a:lnTo>
                  <a:lnTo>
                    <a:pt x="2986" y="3877"/>
                  </a:lnTo>
                  <a:lnTo>
                    <a:pt x="3044" y="3858"/>
                  </a:lnTo>
                  <a:lnTo>
                    <a:pt x="3121" y="3819"/>
                  </a:lnTo>
                  <a:lnTo>
                    <a:pt x="3180" y="3780"/>
                  </a:lnTo>
                  <a:lnTo>
                    <a:pt x="3218" y="3722"/>
                  </a:lnTo>
                  <a:lnTo>
                    <a:pt x="3257" y="3644"/>
                  </a:lnTo>
                  <a:lnTo>
                    <a:pt x="3277" y="3567"/>
                  </a:lnTo>
                  <a:lnTo>
                    <a:pt x="3296" y="3489"/>
                  </a:lnTo>
                  <a:lnTo>
                    <a:pt x="3277" y="3412"/>
                  </a:lnTo>
                  <a:lnTo>
                    <a:pt x="3257" y="3334"/>
                  </a:lnTo>
                  <a:lnTo>
                    <a:pt x="3218" y="3276"/>
                  </a:lnTo>
                  <a:lnTo>
                    <a:pt x="3180" y="3218"/>
                  </a:lnTo>
                  <a:lnTo>
                    <a:pt x="3121" y="3160"/>
                  </a:lnTo>
                  <a:lnTo>
                    <a:pt x="3044" y="3140"/>
                  </a:lnTo>
                  <a:lnTo>
                    <a:pt x="2986" y="3102"/>
                  </a:lnTo>
                  <a:lnTo>
                    <a:pt x="2094" y="3102"/>
                  </a:lnTo>
                  <a:lnTo>
                    <a:pt x="2094" y="2966"/>
                  </a:lnTo>
                  <a:lnTo>
                    <a:pt x="2908" y="2966"/>
                  </a:lnTo>
                  <a:lnTo>
                    <a:pt x="2986" y="2947"/>
                  </a:lnTo>
                  <a:lnTo>
                    <a:pt x="3044" y="2927"/>
                  </a:lnTo>
                  <a:lnTo>
                    <a:pt x="3121" y="2888"/>
                  </a:lnTo>
                  <a:lnTo>
                    <a:pt x="3180" y="2850"/>
                  </a:lnTo>
                  <a:lnTo>
                    <a:pt x="3218" y="2791"/>
                  </a:lnTo>
                  <a:lnTo>
                    <a:pt x="3257" y="2714"/>
                  </a:lnTo>
                  <a:lnTo>
                    <a:pt x="3277" y="2656"/>
                  </a:lnTo>
                  <a:lnTo>
                    <a:pt x="3296" y="2559"/>
                  </a:lnTo>
                  <a:lnTo>
                    <a:pt x="3277" y="2481"/>
                  </a:lnTo>
                  <a:lnTo>
                    <a:pt x="3257" y="2423"/>
                  </a:lnTo>
                  <a:lnTo>
                    <a:pt x="3218" y="2346"/>
                  </a:lnTo>
                  <a:lnTo>
                    <a:pt x="3180" y="2287"/>
                  </a:lnTo>
                  <a:lnTo>
                    <a:pt x="3121" y="2249"/>
                  </a:lnTo>
                  <a:lnTo>
                    <a:pt x="3044" y="2210"/>
                  </a:lnTo>
                  <a:lnTo>
                    <a:pt x="2986" y="2191"/>
                  </a:lnTo>
                  <a:lnTo>
                    <a:pt x="2908" y="2171"/>
                  </a:lnTo>
                  <a:lnTo>
                    <a:pt x="2133" y="2171"/>
                  </a:lnTo>
                  <a:lnTo>
                    <a:pt x="3063" y="659"/>
                  </a:lnTo>
                  <a:lnTo>
                    <a:pt x="3121" y="562"/>
                  </a:lnTo>
                  <a:lnTo>
                    <a:pt x="3141" y="446"/>
                  </a:lnTo>
                  <a:lnTo>
                    <a:pt x="3121" y="330"/>
                  </a:lnTo>
                  <a:lnTo>
                    <a:pt x="3083" y="233"/>
                  </a:lnTo>
                  <a:lnTo>
                    <a:pt x="3005" y="136"/>
                  </a:lnTo>
                  <a:lnTo>
                    <a:pt x="2928" y="58"/>
                  </a:lnTo>
                  <a:lnTo>
                    <a:pt x="2831" y="19"/>
                  </a:lnTo>
                  <a:lnTo>
                    <a:pt x="2714" y="0"/>
                  </a:lnTo>
                  <a:lnTo>
                    <a:pt x="2598" y="19"/>
                  </a:lnTo>
                  <a:lnTo>
                    <a:pt x="2501" y="58"/>
                  </a:lnTo>
                  <a:lnTo>
                    <a:pt x="2424" y="116"/>
                  </a:lnTo>
                  <a:lnTo>
                    <a:pt x="2346" y="213"/>
                  </a:lnTo>
                  <a:lnTo>
                    <a:pt x="1648" y="1338"/>
                  </a:lnTo>
                  <a:lnTo>
                    <a:pt x="950" y="213"/>
                  </a:lnTo>
                  <a:lnTo>
                    <a:pt x="873" y="116"/>
                  </a:lnTo>
                  <a:lnTo>
                    <a:pt x="795" y="58"/>
                  </a:lnTo>
                  <a:lnTo>
                    <a:pt x="698" y="19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2" name="Google Shape;2612;p49"/>
          <p:cNvGrpSpPr/>
          <p:nvPr/>
        </p:nvGrpSpPr>
        <p:grpSpPr>
          <a:xfrm>
            <a:off x="3857042" y="2241218"/>
            <a:ext cx="278385" cy="274304"/>
            <a:chOff x="4650475" y="-1506625"/>
            <a:chExt cx="204050" cy="204050"/>
          </a:xfrm>
        </p:grpSpPr>
        <p:sp>
          <p:nvSpPr>
            <p:cNvPr id="2613" name="Google Shape;2613;p49"/>
            <p:cNvSpPr/>
            <p:nvPr/>
          </p:nvSpPr>
          <p:spPr>
            <a:xfrm>
              <a:off x="4672275" y="-1484800"/>
              <a:ext cx="160450" cy="160425"/>
            </a:xfrm>
            <a:custGeom>
              <a:avLst/>
              <a:gdLst/>
              <a:ahLst/>
              <a:cxnLst/>
              <a:rect l="l" t="t" r="r" b="b"/>
              <a:pathLst>
                <a:path w="6418" h="6417" extrusionOk="0">
                  <a:moveTo>
                    <a:pt x="3199" y="233"/>
                  </a:moveTo>
                  <a:lnTo>
                    <a:pt x="3510" y="252"/>
                  </a:lnTo>
                  <a:lnTo>
                    <a:pt x="3781" y="291"/>
                  </a:lnTo>
                  <a:lnTo>
                    <a:pt x="4072" y="369"/>
                  </a:lnTo>
                  <a:lnTo>
                    <a:pt x="4343" y="465"/>
                  </a:lnTo>
                  <a:lnTo>
                    <a:pt x="4615" y="582"/>
                  </a:lnTo>
                  <a:lnTo>
                    <a:pt x="4847" y="737"/>
                  </a:lnTo>
                  <a:lnTo>
                    <a:pt x="5099" y="911"/>
                  </a:lnTo>
                  <a:lnTo>
                    <a:pt x="5312" y="1105"/>
                  </a:lnTo>
                  <a:lnTo>
                    <a:pt x="5506" y="1338"/>
                  </a:lnTo>
                  <a:lnTo>
                    <a:pt x="5681" y="1570"/>
                  </a:lnTo>
                  <a:lnTo>
                    <a:pt x="5836" y="1822"/>
                  </a:lnTo>
                  <a:lnTo>
                    <a:pt x="5952" y="2074"/>
                  </a:lnTo>
                  <a:lnTo>
                    <a:pt x="6049" y="2346"/>
                  </a:lnTo>
                  <a:lnTo>
                    <a:pt x="6127" y="2637"/>
                  </a:lnTo>
                  <a:lnTo>
                    <a:pt x="6165" y="2927"/>
                  </a:lnTo>
                  <a:lnTo>
                    <a:pt x="6185" y="3218"/>
                  </a:lnTo>
                  <a:lnTo>
                    <a:pt x="6165" y="3509"/>
                  </a:lnTo>
                  <a:lnTo>
                    <a:pt x="6127" y="3800"/>
                  </a:lnTo>
                  <a:lnTo>
                    <a:pt x="6049" y="4090"/>
                  </a:lnTo>
                  <a:lnTo>
                    <a:pt x="5952" y="4362"/>
                  </a:lnTo>
                  <a:lnTo>
                    <a:pt x="5836" y="4614"/>
                  </a:lnTo>
                  <a:lnTo>
                    <a:pt x="5681" y="4866"/>
                  </a:lnTo>
                  <a:lnTo>
                    <a:pt x="5506" y="5098"/>
                  </a:lnTo>
                  <a:lnTo>
                    <a:pt x="5312" y="5312"/>
                  </a:lnTo>
                  <a:lnTo>
                    <a:pt x="5099" y="5525"/>
                  </a:lnTo>
                  <a:lnTo>
                    <a:pt x="4847" y="5699"/>
                  </a:lnTo>
                  <a:lnTo>
                    <a:pt x="4615" y="5835"/>
                  </a:lnTo>
                  <a:lnTo>
                    <a:pt x="4343" y="5971"/>
                  </a:lnTo>
                  <a:lnTo>
                    <a:pt x="4072" y="6068"/>
                  </a:lnTo>
                  <a:lnTo>
                    <a:pt x="3781" y="6145"/>
                  </a:lnTo>
                  <a:lnTo>
                    <a:pt x="3510" y="6184"/>
                  </a:lnTo>
                  <a:lnTo>
                    <a:pt x="2909" y="6184"/>
                  </a:lnTo>
                  <a:lnTo>
                    <a:pt x="2618" y="6145"/>
                  </a:lnTo>
                  <a:lnTo>
                    <a:pt x="2327" y="6068"/>
                  </a:lnTo>
                  <a:lnTo>
                    <a:pt x="2056" y="5971"/>
                  </a:lnTo>
                  <a:lnTo>
                    <a:pt x="1804" y="5835"/>
                  </a:lnTo>
                  <a:lnTo>
                    <a:pt x="1552" y="5699"/>
                  </a:lnTo>
                  <a:lnTo>
                    <a:pt x="1319" y="5525"/>
                  </a:lnTo>
                  <a:lnTo>
                    <a:pt x="1106" y="5312"/>
                  </a:lnTo>
                  <a:lnTo>
                    <a:pt x="893" y="5098"/>
                  </a:lnTo>
                  <a:lnTo>
                    <a:pt x="718" y="4866"/>
                  </a:lnTo>
                  <a:lnTo>
                    <a:pt x="582" y="4614"/>
                  </a:lnTo>
                  <a:lnTo>
                    <a:pt x="447" y="4362"/>
                  </a:lnTo>
                  <a:lnTo>
                    <a:pt x="350" y="4090"/>
                  </a:lnTo>
                  <a:lnTo>
                    <a:pt x="292" y="3800"/>
                  </a:lnTo>
                  <a:lnTo>
                    <a:pt x="234" y="3509"/>
                  </a:lnTo>
                  <a:lnTo>
                    <a:pt x="234" y="3218"/>
                  </a:lnTo>
                  <a:lnTo>
                    <a:pt x="234" y="2927"/>
                  </a:lnTo>
                  <a:lnTo>
                    <a:pt x="292" y="2637"/>
                  </a:lnTo>
                  <a:lnTo>
                    <a:pt x="350" y="2346"/>
                  </a:lnTo>
                  <a:lnTo>
                    <a:pt x="447" y="2074"/>
                  </a:lnTo>
                  <a:lnTo>
                    <a:pt x="582" y="1822"/>
                  </a:lnTo>
                  <a:lnTo>
                    <a:pt x="718" y="1570"/>
                  </a:lnTo>
                  <a:lnTo>
                    <a:pt x="893" y="1338"/>
                  </a:lnTo>
                  <a:lnTo>
                    <a:pt x="1106" y="1105"/>
                  </a:lnTo>
                  <a:lnTo>
                    <a:pt x="1319" y="911"/>
                  </a:lnTo>
                  <a:lnTo>
                    <a:pt x="1552" y="737"/>
                  </a:lnTo>
                  <a:lnTo>
                    <a:pt x="1804" y="582"/>
                  </a:lnTo>
                  <a:lnTo>
                    <a:pt x="2056" y="465"/>
                  </a:lnTo>
                  <a:lnTo>
                    <a:pt x="2327" y="369"/>
                  </a:lnTo>
                  <a:lnTo>
                    <a:pt x="2618" y="291"/>
                  </a:lnTo>
                  <a:lnTo>
                    <a:pt x="2909" y="252"/>
                  </a:lnTo>
                  <a:lnTo>
                    <a:pt x="3199" y="233"/>
                  </a:lnTo>
                  <a:close/>
                  <a:moveTo>
                    <a:pt x="3199" y="0"/>
                  </a:moveTo>
                  <a:lnTo>
                    <a:pt x="2889" y="20"/>
                  </a:lnTo>
                  <a:lnTo>
                    <a:pt x="2599" y="58"/>
                  </a:lnTo>
                  <a:lnTo>
                    <a:pt x="2288" y="136"/>
                  </a:lnTo>
                  <a:lnTo>
                    <a:pt x="1998" y="233"/>
                  </a:lnTo>
                  <a:lnTo>
                    <a:pt x="1707" y="369"/>
                  </a:lnTo>
                  <a:lnTo>
                    <a:pt x="1435" y="543"/>
                  </a:lnTo>
                  <a:lnTo>
                    <a:pt x="1183" y="717"/>
                  </a:lnTo>
                  <a:lnTo>
                    <a:pt x="931" y="950"/>
                  </a:lnTo>
                  <a:lnTo>
                    <a:pt x="718" y="1183"/>
                  </a:lnTo>
                  <a:lnTo>
                    <a:pt x="524" y="1454"/>
                  </a:lnTo>
                  <a:lnTo>
                    <a:pt x="369" y="1726"/>
                  </a:lnTo>
                  <a:lnTo>
                    <a:pt x="234" y="2016"/>
                  </a:lnTo>
                  <a:lnTo>
                    <a:pt x="137" y="2307"/>
                  </a:lnTo>
                  <a:lnTo>
                    <a:pt x="59" y="2598"/>
                  </a:lnTo>
                  <a:lnTo>
                    <a:pt x="1" y="2908"/>
                  </a:lnTo>
                  <a:lnTo>
                    <a:pt x="1" y="3218"/>
                  </a:lnTo>
                  <a:lnTo>
                    <a:pt x="1" y="3528"/>
                  </a:lnTo>
                  <a:lnTo>
                    <a:pt x="59" y="3838"/>
                  </a:lnTo>
                  <a:lnTo>
                    <a:pt x="137" y="4129"/>
                  </a:lnTo>
                  <a:lnTo>
                    <a:pt x="234" y="4420"/>
                  </a:lnTo>
                  <a:lnTo>
                    <a:pt x="369" y="4711"/>
                  </a:lnTo>
                  <a:lnTo>
                    <a:pt x="524" y="4982"/>
                  </a:lnTo>
                  <a:lnTo>
                    <a:pt x="718" y="5234"/>
                  </a:lnTo>
                  <a:lnTo>
                    <a:pt x="931" y="5486"/>
                  </a:lnTo>
                  <a:lnTo>
                    <a:pt x="1183" y="5699"/>
                  </a:lnTo>
                  <a:lnTo>
                    <a:pt x="1435" y="5893"/>
                  </a:lnTo>
                  <a:lnTo>
                    <a:pt x="1707" y="6048"/>
                  </a:lnTo>
                  <a:lnTo>
                    <a:pt x="1998" y="6184"/>
                  </a:lnTo>
                  <a:lnTo>
                    <a:pt x="2288" y="6300"/>
                  </a:lnTo>
                  <a:lnTo>
                    <a:pt x="2599" y="6358"/>
                  </a:lnTo>
                  <a:lnTo>
                    <a:pt x="2889" y="6417"/>
                  </a:lnTo>
                  <a:lnTo>
                    <a:pt x="3510" y="6417"/>
                  </a:lnTo>
                  <a:lnTo>
                    <a:pt x="3820" y="6358"/>
                  </a:lnTo>
                  <a:lnTo>
                    <a:pt x="4111" y="6300"/>
                  </a:lnTo>
                  <a:lnTo>
                    <a:pt x="4421" y="6184"/>
                  </a:lnTo>
                  <a:lnTo>
                    <a:pt x="4692" y="6048"/>
                  </a:lnTo>
                  <a:lnTo>
                    <a:pt x="4963" y="5893"/>
                  </a:lnTo>
                  <a:lnTo>
                    <a:pt x="5235" y="5699"/>
                  </a:lnTo>
                  <a:lnTo>
                    <a:pt x="5467" y="5486"/>
                  </a:lnTo>
                  <a:lnTo>
                    <a:pt x="5700" y="5234"/>
                  </a:lnTo>
                  <a:lnTo>
                    <a:pt x="5894" y="4982"/>
                  </a:lnTo>
                  <a:lnTo>
                    <a:pt x="6049" y="4711"/>
                  </a:lnTo>
                  <a:lnTo>
                    <a:pt x="6185" y="4420"/>
                  </a:lnTo>
                  <a:lnTo>
                    <a:pt x="6282" y="4129"/>
                  </a:lnTo>
                  <a:lnTo>
                    <a:pt x="6359" y="3838"/>
                  </a:lnTo>
                  <a:lnTo>
                    <a:pt x="6398" y="3528"/>
                  </a:lnTo>
                  <a:lnTo>
                    <a:pt x="6417" y="3218"/>
                  </a:lnTo>
                  <a:lnTo>
                    <a:pt x="6398" y="2908"/>
                  </a:lnTo>
                  <a:lnTo>
                    <a:pt x="6359" y="2598"/>
                  </a:lnTo>
                  <a:lnTo>
                    <a:pt x="6282" y="2307"/>
                  </a:lnTo>
                  <a:lnTo>
                    <a:pt x="6185" y="2016"/>
                  </a:lnTo>
                  <a:lnTo>
                    <a:pt x="6049" y="1726"/>
                  </a:lnTo>
                  <a:lnTo>
                    <a:pt x="5894" y="1454"/>
                  </a:lnTo>
                  <a:lnTo>
                    <a:pt x="5700" y="1183"/>
                  </a:lnTo>
                  <a:lnTo>
                    <a:pt x="5467" y="950"/>
                  </a:lnTo>
                  <a:lnTo>
                    <a:pt x="5235" y="717"/>
                  </a:lnTo>
                  <a:lnTo>
                    <a:pt x="4963" y="543"/>
                  </a:lnTo>
                  <a:lnTo>
                    <a:pt x="4692" y="369"/>
                  </a:lnTo>
                  <a:lnTo>
                    <a:pt x="4421" y="233"/>
                  </a:lnTo>
                  <a:lnTo>
                    <a:pt x="4111" y="136"/>
                  </a:lnTo>
                  <a:lnTo>
                    <a:pt x="3820" y="58"/>
                  </a:lnTo>
                  <a:lnTo>
                    <a:pt x="3510" y="20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9"/>
            <p:cNvSpPr/>
            <p:nvPr/>
          </p:nvSpPr>
          <p:spPr>
            <a:xfrm>
              <a:off x="4701850" y="-1484325"/>
              <a:ext cx="152675" cy="181750"/>
            </a:xfrm>
            <a:custGeom>
              <a:avLst/>
              <a:gdLst/>
              <a:ahLst/>
              <a:cxnLst/>
              <a:rect l="l" t="t" r="r" b="b"/>
              <a:pathLst>
                <a:path w="6107" h="7270" extrusionOk="0">
                  <a:moveTo>
                    <a:pt x="4459" y="1"/>
                  </a:moveTo>
                  <a:lnTo>
                    <a:pt x="4420" y="39"/>
                  </a:lnTo>
                  <a:lnTo>
                    <a:pt x="4401" y="78"/>
                  </a:lnTo>
                  <a:lnTo>
                    <a:pt x="4401" y="117"/>
                  </a:lnTo>
                  <a:lnTo>
                    <a:pt x="4401" y="175"/>
                  </a:lnTo>
                  <a:lnTo>
                    <a:pt x="4440" y="194"/>
                  </a:lnTo>
                  <a:lnTo>
                    <a:pt x="4595" y="350"/>
                  </a:lnTo>
                  <a:lnTo>
                    <a:pt x="4750" y="485"/>
                  </a:lnTo>
                  <a:lnTo>
                    <a:pt x="4905" y="660"/>
                  </a:lnTo>
                  <a:lnTo>
                    <a:pt x="5040" y="815"/>
                  </a:lnTo>
                  <a:lnTo>
                    <a:pt x="5176" y="989"/>
                  </a:lnTo>
                  <a:lnTo>
                    <a:pt x="5292" y="1164"/>
                  </a:lnTo>
                  <a:lnTo>
                    <a:pt x="5389" y="1338"/>
                  </a:lnTo>
                  <a:lnTo>
                    <a:pt x="5486" y="1532"/>
                  </a:lnTo>
                  <a:lnTo>
                    <a:pt x="5583" y="1726"/>
                  </a:lnTo>
                  <a:lnTo>
                    <a:pt x="5661" y="1920"/>
                  </a:lnTo>
                  <a:lnTo>
                    <a:pt x="5719" y="2133"/>
                  </a:lnTo>
                  <a:lnTo>
                    <a:pt x="5777" y="2346"/>
                  </a:lnTo>
                  <a:lnTo>
                    <a:pt x="5816" y="2540"/>
                  </a:lnTo>
                  <a:lnTo>
                    <a:pt x="5835" y="2753"/>
                  </a:lnTo>
                  <a:lnTo>
                    <a:pt x="5855" y="2986"/>
                  </a:lnTo>
                  <a:lnTo>
                    <a:pt x="5874" y="3199"/>
                  </a:lnTo>
                  <a:lnTo>
                    <a:pt x="5855" y="3587"/>
                  </a:lnTo>
                  <a:lnTo>
                    <a:pt x="5796" y="3955"/>
                  </a:lnTo>
                  <a:lnTo>
                    <a:pt x="5700" y="4323"/>
                  </a:lnTo>
                  <a:lnTo>
                    <a:pt x="5583" y="4672"/>
                  </a:lnTo>
                  <a:lnTo>
                    <a:pt x="5409" y="5002"/>
                  </a:lnTo>
                  <a:lnTo>
                    <a:pt x="5215" y="5331"/>
                  </a:lnTo>
                  <a:lnTo>
                    <a:pt x="5002" y="5642"/>
                  </a:lnTo>
                  <a:lnTo>
                    <a:pt x="4750" y="5913"/>
                  </a:lnTo>
                  <a:lnTo>
                    <a:pt x="4459" y="6165"/>
                  </a:lnTo>
                  <a:lnTo>
                    <a:pt x="4149" y="6398"/>
                  </a:lnTo>
                  <a:lnTo>
                    <a:pt x="3839" y="6591"/>
                  </a:lnTo>
                  <a:lnTo>
                    <a:pt x="3490" y="6747"/>
                  </a:lnTo>
                  <a:lnTo>
                    <a:pt x="3141" y="6882"/>
                  </a:lnTo>
                  <a:lnTo>
                    <a:pt x="2772" y="6960"/>
                  </a:lnTo>
                  <a:lnTo>
                    <a:pt x="2404" y="7018"/>
                  </a:lnTo>
                  <a:lnTo>
                    <a:pt x="2016" y="7037"/>
                  </a:lnTo>
                  <a:lnTo>
                    <a:pt x="1784" y="7037"/>
                  </a:lnTo>
                  <a:lnTo>
                    <a:pt x="1532" y="7018"/>
                  </a:lnTo>
                  <a:lnTo>
                    <a:pt x="1299" y="6979"/>
                  </a:lnTo>
                  <a:lnTo>
                    <a:pt x="1067" y="6921"/>
                  </a:lnTo>
                  <a:lnTo>
                    <a:pt x="834" y="6863"/>
                  </a:lnTo>
                  <a:lnTo>
                    <a:pt x="621" y="6785"/>
                  </a:lnTo>
                  <a:lnTo>
                    <a:pt x="388" y="6688"/>
                  </a:lnTo>
                  <a:lnTo>
                    <a:pt x="175" y="6572"/>
                  </a:lnTo>
                  <a:lnTo>
                    <a:pt x="136" y="6553"/>
                  </a:lnTo>
                  <a:lnTo>
                    <a:pt x="97" y="6572"/>
                  </a:lnTo>
                  <a:lnTo>
                    <a:pt x="59" y="6591"/>
                  </a:lnTo>
                  <a:lnTo>
                    <a:pt x="20" y="6611"/>
                  </a:lnTo>
                  <a:lnTo>
                    <a:pt x="0" y="6669"/>
                  </a:lnTo>
                  <a:lnTo>
                    <a:pt x="20" y="6708"/>
                  </a:lnTo>
                  <a:lnTo>
                    <a:pt x="39" y="6747"/>
                  </a:lnTo>
                  <a:lnTo>
                    <a:pt x="59" y="6785"/>
                  </a:lnTo>
                  <a:lnTo>
                    <a:pt x="291" y="6882"/>
                  </a:lnTo>
                  <a:lnTo>
                    <a:pt x="524" y="6999"/>
                  </a:lnTo>
                  <a:lnTo>
                    <a:pt x="776" y="7076"/>
                  </a:lnTo>
                  <a:lnTo>
                    <a:pt x="1008" y="7154"/>
                  </a:lnTo>
                  <a:lnTo>
                    <a:pt x="1260" y="7212"/>
                  </a:lnTo>
                  <a:lnTo>
                    <a:pt x="1512" y="7251"/>
                  </a:lnTo>
                  <a:lnTo>
                    <a:pt x="1764" y="7270"/>
                  </a:lnTo>
                  <a:lnTo>
                    <a:pt x="2016" y="7270"/>
                  </a:lnTo>
                  <a:lnTo>
                    <a:pt x="2424" y="7251"/>
                  </a:lnTo>
                  <a:lnTo>
                    <a:pt x="2831" y="7192"/>
                  </a:lnTo>
                  <a:lnTo>
                    <a:pt x="3218" y="7095"/>
                  </a:lnTo>
                  <a:lnTo>
                    <a:pt x="3587" y="6960"/>
                  </a:lnTo>
                  <a:lnTo>
                    <a:pt x="3936" y="6805"/>
                  </a:lnTo>
                  <a:lnTo>
                    <a:pt x="4284" y="6591"/>
                  </a:lnTo>
                  <a:lnTo>
                    <a:pt x="4614" y="6359"/>
                  </a:lnTo>
                  <a:lnTo>
                    <a:pt x="4905" y="6087"/>
                  </a:lnTo>
                  <a:lnTo>
                    <a:pt x="5176" y="5777"/>
                  </a:lnTo>
                  <a:lnTo>
                    <a:pt x="5409" y="5467"/>
                  </a:lnTo>
                  <a:lnTo>
                    <a:pt x="5622" y="5118"/>
                  </a:lnTo>
                  <a:lnTo>
                    <a:pt x="5796" y="4750"/>
                  </a:lnTo>
                  <a:lnTo>
                    <a:pt x="5932" y="4382"/>
                  </a:lnTo>
                  <a:lnTo>
                    <a:pt x="6029" y="3994"/>
                  </a:lnTo>
                  <a:lnTo>
                    <a:pt x="6087" y="3606"/>
                  </a:lnTo>
                  <a:lnTo>
                    <a:pt x="6107" y="3199"/>
                  </a:lnTo>
                  <a:lnTo>
                    <a:pt x="6087" y="2967"/>
                  </a:lnTo>
                  <a:lnTo>
                    <a:pt x="6068" y="2734"/>
                  </a:lnTo>
                  <a:lnTo>
                    <a:pt x="6048" y="2501"/>
                  </a:lnTo>
                  <a:lnTo>
                    <a:pt x="5990" y="2288"/>
                  </a:lnTo>
                  <a:lnTo>
                    <a:pt x="5932" y="2075"/>
                  </a:lnTo>
                  <a:lnTo>
                    <a:pt x="5874" y="1862"/>
                  </a:lnTo>
                  <a:lnTo>
                    <a:pt x="5796" y="1648"/>
                  </a:lnTo>
                  <a:lnTo>
                    <a:pt x="5700" y="1435"/>
                  </a:lnTo>
                  <a:lnTo>
                    <a:pt x="5603" y="1241"/>
                  </a:lnTo>
                  <a:lnTo>
                    <a:pt x="5486" y="1047"/>
                  </a:lnTo>
                  <a:lnTo>
                    <a:pt x="5370" y="854"/>
                  </a:lnTo>
                  <a:lnTo>
                    <a:pt x="5234" y="679"/>
                  </a:lnTo>
                  <a:lnTo>
                    <a:pt x="5079" y="505"/>
                  </a:lnTo>
                  <a:lnTo>
                    <a:pt x="4924" y="330"/>
                  </a:lnTo>
                  <a:lnTo>
                    <a:pt x="4750" y="175"/>
                  </a:lnTo>
                  <a:lnTo>
                    <a:pt x="4575" y="20"/>
                  </a:lnTo>
                  <a:lnTo>
                    <a:pt x="4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9"/>
            <p:cNvSpPr/>
            <p:nvPr/>
          </p:nvSpPr>
          <p:spPr>
            <a:xfrm>
              <a:off x="4650475" y="-1506625"/>
              <a:ext cx="151725" cy="181775"/>
            </a:xfrm>
            <a:custGeom>
              <a:avLst/>
              <a:gdLst/>
              <a:ahLst/>
              <a:cxnLst/>
              <a:rect l="l" t="t" r="r" b="b"/>
              <a:pathLst>
                <a:path w="6069" h="7271" extrusionOk="0">
                  <a:moveTo>
                    <a:pt x="4071" y="1"/>
                  </a:moveTo>
                  <a:lnTo>
                    <a:pt x="3664" y="20"/>
                  </a:lnTo>
                  <a:lnTo>
                    <a:pt x="3277" y="98"/>
                  </a:lnTo>
                  <a:lnTo>
                    <a:pt x="2889" y="175"/>
                  </a:lnTo>
                  <a:lnTo>
                    <a:pt x="2521" y="311"/>
                  </a:lnTo>
                  <a:lnTo>
                    <a:pt x="2152" y="486"/>
                  </a:lnTo>
                  <a:lnTo>
                    <a:pt x="1823" y="699"/>
                  </a:lnTo>
                  <a:lnTo>
                    <a:pt x="1493" y="931"/>
                  </a:lnTo>
                  <a:lnTo>
                    <a:pt x="1183" y="1203"/>
                  </a:lnTo>
                  <a:lnTo>
                    <a:pt x="912" y="1513"/>
                  </a:lnTo>
                  <a:lnTo>
                    <a:pt x="679" y="1823"/>
                  </a:lnTo>
                  <a:lnTo>
                    <a:pt x="485" y="2172"/>
                  </a:lnTo>
                  <a:lnTo>
                    <a:pt x="311" y="2521"/>
                  </a:lnTo>
                  <a:lnTo>
                    <a:pt x="175" y="2909"/>
                  </a:lnTo>
                  <a:lnTo>
                    <a:pt x="78" y="3277"/>
                  </a:lnTo>
                  <a:lnTo>
                    <a:pt x="20" y="3684"/>
                  </a:lnTo>
                  <a:lnTo>
                    <a:pt x="1" y="4091"/>
                  </a:lnTo>
                  <a:lnTo>
                    <a:pt x="1" y="4324"/>
                  </a:lnTo>
                  <a:lnTo>
                    <a:pt x="20" y="4537"/>
                  </a:lnTo>
                  <a:lnTo>
                    <a:pt x="59" y="4770"/>
                  </a:lnTo>
                  <a:lnTo>
                    <a:pt x="98" y="4983"/>
                  </a:lnTo>
                  <a:lnTo>
                    <a:pt x="156" y="5215"/>
                  </a:lnTo>
                  <a:lnTo>
                    <a:pt x="214" y="5429"/>
                  </a:lnTo>
                  <a:lnTo>
                    <a:pt x="291" y="5623"/>
                  </a:lnTo>
                  <a:lnTo>
                    <a:pt x="388" y="5836"/>
                  </a:lnTo>
                  <a:lnTo>
                    <a:pt x="485" y="6030"/>
                  </a:lnTo>
                  <a:lnTo>
                    <a:pt x="602" y="6223"/>
                  </a:lnTo>
                  <a:lnTo>
                    <a:pt x="718" y="6417"/>
                  </a:lnTo>
                  <a:lnTo>
                    <a:pt x="854" y="6592"/>
                  </a:lnTo>
                  <a:lnTo>
                    <a:pt x="1009" y="6766"/>
                  </a:lnTo>
                  <a:lnTo>
                    <a:pt x="1164" y="6941"/>
                  </a:lnTo>
                  <a:lnTo>
                    <a:pt x="1319" y="7096"/>
                  </a:lnTo>
                  <a:lnTo>
                    <a:pt x="1493" y="7251"/>
                  </a:lnTo>
                  <a:lnTo>
                    <a:pt x="1532" y="7270"/>
                  </a:lnTo>
                  <a:lnTo>
                    <a:pt x="1571" y="7270"/>
                  </a:lnTo>
                  <a:lnTo>
                    <a:pt x="1610" y="7251"/>
                  </a:lnTo>
                  <a:lnTo>
                    <a:pt x="1648" y="7231"/>
                  </a:lnTo>
                  <a:lnTo>
                    <a:pt x="1668" y="7193"/>
                  </a:lnTo>
                  <a:lnTo>
                    <a:pt x="1687" y="7135"/>
                  </a:lnTo>
                  <a:lnTo>
                    <a:pt x="1668" y="7096"/>
                  </a:lnTo>
                  <a:lnTo>
                    <a:pt x="1629" y="7057"/>
                  </a:lnTo>
                  <a:lnTo>
                    <a:pt x="1474" y="6921"/>
                  </a:lnTo>
                  <a:lnTo>
                    <a:pt x="1319" y="6766"/>
                  </a:lnTo>
                  <a:lnTo>
                    <a:pt x="1183" y="6611"/>
                  </a:lnTo>
                  <a:lnTo>
                    <a:pt x="1047" y="6456"/>
                  </a:lnTo>
                  <a:lnTo>
                    <a:pt x="912" y="6282"/>
                  </a:lnTo>
                  <a:lnTo>
                    <a:pt x="795" y="6107"/>
                  </a:lnTo>
                  <a:lnTo>
                    <a:pt x="602" y="5739"/>
                  </a:lnTo>
                  <a:lnTo>
                    <a:pt x="446" y="5351"/>
                  </a:lnTo>
                  <a:lnTo>
                    <a:pt x="369" y="5138"/>
                  </a:lnTo>
                  <a:lnTo>
                    <a:pt x="330" y="4944"/>
                  </a:lnTo>
                  <a:lnTo>
                    <a:pt x="291" y="4731"/>
                  </a:lnTo>
                  <a:lnTo>
                    <a:pt x="253" y="4518"/>
                  </a:lnTo>
                  <a:lnTo>
                    <a:pt x="233" y="4304"/>
                  </a:lnTo>
                  <a:lnTo>
                    <a:pt x="233" y="4091"/>
                  </a:lnTo>
                  <a:lnTo>
                    <a:pt x="253" y="3703"/>
                  </a:lnTo>
                  <a:lnTo>
                    <a:pt x="311" y="3335"/>
                  </a:lnTo>
                  <a:lnTo>
                    <a:pt x="388" y="2967"/>
                  </a:lnTo>
                  <a:lnTo>
                    <a:pt x="524" y="2618"/>
                  </a:lnTo>
                  <a:lnTo>
                    <a:pt x="679" y="2269"/>
                  </a:lnTo>
                  <a:lnTo>
                    <a:pt x="873" y="1959"/>
                  </a:lnTo>
                  <a:lnTo>
                    <a:pt x="1106" y="1649"/>
                  </a:lnTo>
                  <a:lnTo>
                    <a:pt x="1358" y="1377"/>
                  </a:lnTo>
                  <a:lnTo>
                    <a:pt x="1648" y="1106"/>
                  </a:lnTo>
                  <a:lnTo>
                    <a:pt x="1939" y="893"/>
                  </a:lnTo>
                  <a:lnTo>
                    <a:pt x="2269" y="699"/>
                  </a:lnTo>
                  <a:lnTo>
                    <a:pt x="2598" y="524"/>
                  </a:lnTo>
                  <a:lnTo>
                    <a:pt x="2947" y="408"/>
                  </a:lnTo>
                  <a:lnTo>
                    <a:pt x="3315" y="311"/>
                  </a:lnTo>
                  <a:lnTo>
                    <a:pt x="3703" y="253"/>
                  </a:lnTo>
                  <a:lnTo>
                    <a:pt x="4071" y="234"/>
                  </a:lnTo>
                  <a:lnTo>
                    <a:pt x="4304" y="253"/>
                  </a:lnTo>
                  <a:lnTo>
                    <a:pt x="4556" y="272"/>
                  </a:lnTo>
                  <a:lnTo>
                    <a:pt x="4789" y="311"/>
                  </a:lnTo>
                  <a:lnTo>
                    <a:pt x="5021" y="350"/>
                  </a:lnTo>
                  <a:lnTo>
                    <a:pt x="5235" y="427"/>
                  </a:lnTo>
                  <a:lnTo>
                    <a:pt x="5467" y="505"/>
                  </a:lnTo>
                  <a:lnTo>
                    <a:pt x="5680" y="602"/>
                  </a:lnTo>
                  <a:lnTo>
                    <a:pt x="5894" y="699"/>
                  </a:lnTo>
                  <a:lnTo>
                    <a:pt x="5932" y="718"/>
                  </a:lnTo>
                  <a:lnTo>
                    <a:pt x="5991" y="699"/>
                  </a:lnTo>
                  <a:lnTo>
                    <a:pt x="6029" y="679"/>
                  </a:lnTo>
                  <a:lnTo>
                    <a:pt x="6049" y="660"/>
                  </a:lnTo>
                  <a:lnTo>
                    <a:pt x="6068" y="602"/>
                  </a:lnTo>
                  <a:lnTo>
                    <a:pt x="6068" y="563"/>
                  </a:lnTo>
                  <a:lnTo>
                    <a:pt x="6029" y="524"/>
                  </a:lnTo>
                  <a:lnTo>
                    <a:pt x="6010" y="486"/>
                  </a:lnTo>
                  <a:lnTo>
                    <a:pt x="5777" y="389"/>
                  </a:lnTo>
                  <a:lnTo>
                    <a:pt x="5545" y="292"/>
                  </a:lnTo>
                  <a:lnTo>
                    <a:pt x="5312" y="195"/>
                  </a:lnTo>
                  <a:lnTo>
                    <a:pt x="5079" y="137"/>
                  </a:lnTo>
                  <a:lnTo>
                    <a:pt x="4827" y="78"/>
                  </a:lnTo>
                  <a:lnTo>
                    <a:pt x="4575" y="40"/>
                  </a:lnTo>
                  <a:lnTo>
                    <a:pt x="4323" y="20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9"/>
            <p:cNvSpPr/>
            <p:nvPr/>
          </p:nvSpPr>
          <p:spPr>
            <a:xfrm>
              <a:off x="4749350" y="-1497900"/>
              <a:ext cx="5825" cy="10700"/>
            </a:xfrm>
            <a:custGeom>
              <a:avLst/>
              <a:gdLst/>
              <a:ahLst/>
              <a:cxnLst/>
              <a:rect l="l" t="t" r="r" b="b"/>
              <a:pathLst>
                <a:path w="233" h="428" extrusionOk="0">
                  <a:moveTo>
                    <a:pt x="116" y="1"/>
                  </a:moveTo>
                  <a:lnTo>
                    <a:pt x="78" y="20"/>
                  </a:lnTo>
                  <a:lnTo>
                    <a:pt x="39" y="40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0" y="311"/>
                  </a:lnTo>
                  <a:lnTo>
                    <a:pt x="20" y="350"/>
                  </a:lnTo>
                  <a:lnTo>
                    <a:pt x="39" y="389"/>
                  </a:lnTo>
                  <a:lnTo>
                    <a:pt x="78" y="408"/>
                  </a:lnTo>
                  <a:lnTo>
                    <a:pt x="116" y="427"/>
                  </a:lnTo>
                  <a:lnTo>
                    <a:pt x="175" y="408"/>
                  </a:lnTo>
                  <a:lnTo>
                    <a:pt x="194" y="389"/>
                  </a:lnTo>
                  <a:lnTo>
                    <a:pt x="233" y="350"/>
                  </a:lnTo>
                  <a:lnTo>
                    <a:pt x="233" y="311"/>
                  </a:lnTo>
                  <a:lnTo>
                    <a:pt x="233" y="117"/>
                  </a:lnTo>
                  <a:lnTo>
                    <a:pt x="233" y="78"/>
                  </a:lnTo>
                  <a:lnTo>
                    <a:pt x="194" y="40"/>
                  </a:lnTo>
                  <a:lnTo>
                    <a:pt x="175" y="20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9"/>
            <p:cNvSpPr/>
            <p:nvPr/>
          </p:nvSpPr>
          <p:spPr>
            <a:xfrm>
              <a:off x="4749350" y="-1321500"/>
              <a:ext cx="5825" cy="10225"/>
            </a:xfrm>
            <a:custGeom>
              <a:avLst/>
              <a:gdLst/>
              <a:ahLst/>
              <a:cxnLst/>
              <a:rect l="l" t="t" r="r" b="b"/>
              <a:pathLst>
                <a:path w="233" h="409" extrusionOk="0">
                  <a:moveTo>
                    <a:pt x="78" y="1"/>
                  </a:moveTo>
                  <a:lnTo>
                    <a:pt x="39" y="40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0" y="311"/>
                  </a:lnTo>
                  <a:lnTo>
                    <a:pt x="20" y="350"/>
                  </a:lnTo>
                  <a:lnTo>
                    <a:pt x="39" y="389"/>
                  </a:lnTo>
                  <a:lnTo>
                    <a:pt x="78" y="408"/>
                  </a:lnTo>
                  <a:lnTo>
                    <a:pt x="175" y="408"/>
                  </a:lnTo>
                  <a:lnTo>
                    <a:pt x="194" y="389"/>
                  </a:lnTo>
                  <a:lnTo>
                    <a:pt x="233" y="350"/>
                  </a:lnTo>
                  <a:lnTo>
                    <a:pt x="233" y="311"/>
                  </a:lnTo>
                  <a:lnTo>
                    <a:pt x="233" y="117"/>
                  </a:lnTo>
                  <a:lnTo>
                    <a:pt x="233" y="78"/>
                  </a:lnTo>
                  <a:lnTo>
                    <a:pt x="194" y="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9"/>
            <p:cNvSpPr/>
            <p:nvPr/>
          </p:nvSpPr>
          <p:spPr>
            <a:xfrm>
              <a:off x="4835125" y="-1407275"/>
              <a:ext cx="10675" cy="5850"/>
            </a:xfrm>
            <a:custGeom>
              <a:avLst/>
              <a:gdLst/>
              <a:ahLst/>
              <a:cxnLst/>
              <a:rect l="l" t="t" r="r" b="b"/>
              <a:pathLst>
                <a:path w="427" h="234" extrusionOk="0">
                  <a:moveTo>
                    <a:pt x="78" y="1"/>
                  </a:moveTo>
                  <a:lnTo>
                    <a:pt x="39" y="40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56"/>
                  </a:lnTo>
                  <a:lnTo>
                    <a:pt x="39" y="195"/>
                  </a:lnTo>
                  <a:lnTo>
                    <a:pt x="78" y="214"/>
                  </a:lnTo>
                  <a:lnTo>
                    <a:pt x="117" y="233"/>
                  </a:lnTo>
                  <a:lnTo>
                    <a:pt x="310" y="233"/>
                  </a:lnTo>
                  <a:lnTo>
                    <a:pt x="349" y="214"/>
                  </a:lnTo>
                  <a:lnTo>
                    <a:pt x="388" y="195"/>
                  </a:lnTo>
                  <a:lnTo>
                    <a:pt x="407" y="156"/>
                  </a:lnTo>
                  <a:lnTo>
                    <a:pt x="427" y="117"/>
                  </a:lnTo>
                  <a:lnTo>
                    <a:pt x="407" y="78"/>
                  </a:lnTo>
                  <a:lnTo>
                    <a:pt x="388" y="4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9"/>
            <p:cNvSpPr/>
            <p:nvPr/>
          </p:nvSpPr>
          <p:spPr>
            <a:xfrm>
              <a:off x="4659200" y="-1407275"/>
              <a:ext cx="10200" cy="5850"/>
            </a:xfrm>
            <a:custGeom>
              <a:avLst/>
              <a:gdLst/>
              <a:ahLst/>
              <a:cxnLst/>
              <a:rect l="l" t="t" r="r" b="b"/>
              <a:pathLst>
                <a:path w="408" h="234" extrusionOk="0">
                  <a:moveTo>
                    <a:pt x="59" y="1"/>
                  </a:moveTo>
                  <a:lnTo>
                    <a:pt x="20" y="40"/>
                  </a:lnTo>
                  <a:lnTo>
                    <a:pt x="1" y="78"/>
                  </a:lnTo>
                  <a:lnTo>
                    <a:pt x="1" y="117"/>
                  </a:lnTo>
                  <a:lnTo>
                    <a:pt x="1" y="156"/>
                  </a:lnTo>
                  <a:lnTo>
                    <a:pt x="20" y="195"/>
                  </a:lnTo>
                  <a:lnTo>
                    <a:pt x="59" y="214"/>
                  </a:lnTo>
                  <a:lnTo>
                    <a:pt x="117" y="233"/>
                  </a:lnTo>
                  <a:lnTo>
                    <a:pt x="291" y="233"/>
                  </a:lnTo>
                  <a:lnTo>
                    <a:pt x="349" y="214"/>
                  </a:lnTo>
                  <a:lnTo>
                    <a:pt x="369" y="195"/>
                  </a:lnTo>
                  <a:lnTo>
                    <a:pt x="408" y="156"/>
                  </a:lnTo>
                  <a:lnTo>
                    <a:pt x="408" y="117"/>
                  </a:lnTo>
                  <a:lnTo>
                    <a:pt x="408" y="78"/>
                  </a:lnTo>
                  <a:lnTo>
                    <a:pt x="369" y="4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9"/>
            <p:cNvSpPr/>
            <p:nvPr/>
          </p:nvSpPr>
          <p:spPr>
            <a:xfrm>
              <a:off x="4809925" y="-147122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213" y="0"/>
                  </a:moveTo>
                  <a:lnTo>
                    <a:pt x="175" y="39"/>
                  </a:lnTo>
                  <a:lnTo>
                    <a:pt x="39" y="155"/>
                  </a:lnTo>
                  <a:lnTo>
                    <a:pt x="20" y="194"/>
                  </a:lnTo>
                  <a:lnTo>
                    <a:pt x="0" y="252"/>
                  </a:lnTo>
                  <a:lnTo>
                    <a:pt x="20" y="291"/>
                  </a:lnTo>
                  <a:lnTo>
                    <a:pt x="39" y="330"/>
                  </a:lnTo>
                  <a:lnTo>
                    <a:pt x="78" y="349"/>
                  </a:lnTo>
                  <a:lnTo>
                    <a:pt x="117" y="368"/>
                  </a:lnTo>
                  <a:lnTo>
                    <a:pt x="175" y="349"/>
                  </a:lnTo>
                  <a:lnTo>
                    <a:pt x="213" y="330"/>
                  </a:lnTo>
                  <a:lnTo>
                    <a:pt x="330" y="194"/>
                  </a:lnTo>
                  <a:lnTo>
                    <a:pt x="369" y="155"/>
                  </a:lnTo>
                  <a:lnTo>
                    <a:pt x="369" y="116"/>
                  </a:lnTo>
                  <a:lnTo>
                    <a:pt x="369" y="78"/>
                  </a:lnTo>
                  <a:lnTo>
                    <a:pt x="330" y="39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9"/>
            <p:cNvSpPr/>
            <p:nvPr/>
          </p:nvSpPr>
          <p:spPr>
            <a:xfrm>
              <a:off x="4685375" y="-1346700"/>
              <a:ext cx="9225" cy="9250"/>
            </a:xfrm>
            <a:custGeom>
              <a:avLst/>
              <a:gdLst/>
              <a:ahLst/>
              <a:cxnLst/>
              <a:rect l="l" t="t" r="r" b="b"/>
              <a:pathLst>
                <a:path w="369" h="370" extrusionOk="0">
                  <a:moveTo>
                    <a:pt x="214" y="1"/>
                  </a:moveTo>
                  <a:lnTo>
                    <a:pt x="175" y="40"/>
                  </a:lnTo>
                  <a:lnTo>
                    <a:pt x="39" y="175"/>
                  </a:lnTo>
                  <a:lnTo>
                    <a:pt x="20" y="214"/>
                  </a:lnTo>
                  <a:lnTo>
                    <a:pt x="0" y="253"/>
                  </a:lnTo>
                  <a:lnTo>
                    <a:pt x="20" y="292"/>
                  </a:lnTo>
                  <a:lnTo>
                    <a:pt x="39" y="330"/>
                  </a:lnTo>
                  <a:lnTo>
                    <a:pt x="78" y="350"/>
                  </a:lnTo>
                  <a:lnTo>
                    <a:pt x="117" y="369"/>
                  </a:lnTo>
                  <a:lnTo>
                    <a:pt x="175" y="350"/>
                  </a:lnTo>
                  <a:lnTo>
                    <a:pt x="214" y="330"/>
                  </a:lnTo>
                  <a:lnTo>
                    <a:pt x="330" y="195"/>
                  </a:lnTo>
                  <a:lnTo>
                    <a:pt x="369" y="156"/>
                  </a:lnTo>
                  <a:lnTo>
                    <a:pt x="369" y="117"/>
                  </a:lnTo>
                  <a:lnTo>
                    <a:pt x="369" y="78"/>
                  </a:lnTo>
                  <a:lnTo>
                    <a:pt x="330" y="4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9"/>
            <p:cNvSpPr/>
            <p:nvPr/>
          </p:nvSpPr>
          <p:spPr>
            <a:xfrm>
              <a:off x="4809925" y="-1346700"/>
              <a:ext cx="9225" cy="9250"/>
            </a:xfrm>
            <a:custGeom>
              <a:avLst/>
              <a:gdLst/>
              <a:ahLst/>
              <a:cxnLst/>
              <a:rect l="l" t="t" r="r" b="b"/>
              <a:pathLst>
                <a:path w="369" h="370" extrusionOk="0">
                  <a:moveTo>
                    <a:pt x="78" y="1"/>
                  </a:moveTo>
                  <a:lnTo>
                    <a:pt x="39" y="40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56"/>
                  </a:lnTo>
                  <a:lnTo>
                    <a:pt x="39" y="195"/>
                  </a:lnTo>
                  <a:lnTo>
                    <a:pt x="175" y="330"/>
                  </a:lnTo>
                  <a:lnTo>
                    <a:pt x="213" y="350"/>
                  </a:lnTo>
                  <a:lnTo>
                    <a:pt x="252" y="369"/>
                  </a:lnTo>
                  <a:lnTo>
                    <a:pt x="291" y="350"/>
                  </a:lnTo>
                  <a:lnTo>
                    <a:pt x="330" y="330"/>
                  </a:lnTo>
                  <a:lnTo>
                    <a:pt x="369" y="292"/>
                  </a:lnTo>
                  <a:lnTo>
                    <a:pt x="369" y="253"/>
                  </a:lnTo>
                  <a:lnTo>
                    <a:pt x="369" y="214"/>
                  </a:lnTo>
                  <a:lnTo>
                    <a:pt x="330" y="175"/>
                  </a:lnTo>
                  <a:lnTo>
                    <a:pt x="213" y="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9"/>
            <p:cNvSpPr/>
            <p:nvPr/>
          </p:nvSpPr>
          <p:spPr>
            <a:xfrm>
              <a:off x="4685375" y="-1471225"/>
              <a:ext cx="9225" cy="9225"/>
            </a:xfrm>
            <a:custGeom>
              <a:avLst/>
              <a:gdLst/>
              <a:ahLst/>
              <a:cxnLst/>
              <a:rect l="l" t="t" r="r" b="b"/>
              <a:pathLst>
                <a:path w="369" h="369" extrusionOk="0">
                  <a:moveTo>
                    <a:pt x="78" y="0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0" y="116"/>
                  </a:lnTo>
                  <a:lnTo>
                    <a:pt x="20" y="155"/>
                  </a:lnTo>
                  <a:lnTo>
                    <a:pt x="39" y="194"/>
                  </a:lnTo>
                  <a:lnTo>
                    <a:pt x="175" y="330"/>
                  </a:lnTo>
                  <a:lnTo>
                    <a:pt x="214" y="349"/>
                  </a:lnTo>
                  <a:lnTo>
                    <a:pt x="252" y="368"/>
                  </a:lnTo>
                  <a:lnTo>
                    <a:pt x="291" y="349"/>
                  </a:lnTo>
                  <a:lnTo>
                    <a:pt x="330" y="330"/>
                  </a:lnTo>
                  <a:lnTo>
                    <a:pt x="369" y="291"/>
                  </a:lnTo>
                  <a:lnTo>
                    <a:pt x="369" y="252"/>
                  </a:lnTo>
                  <a:lnTo>
                    <a:pt x="369" y="194"/>
                  </a:lnTo>
                  <a:lnTo>
                    <a:pt x="330" y="155"/>
                  </a:lnTo>
                  <a:lnTo>
                    <a:pt x="214" y="39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9"/>
            <p:cNvSpPr/>
            <p:nvPr/>
          </p:nvSpPr>
          <p:spPr>
            <a:xfrm>
              <a:off x="4783750" y="-1490125"/>
              <a:ext cx="7775" cy="10200"/>
            </a:xfrm>
            <a:custGeom>
              <a:avLst/>
              <a:gdLst/>
              <a:ahLst/>
              <a:cxnLst/>
              <a:rect l="l" t="t" r="r" b="b"/>
              <a:pathLst>
                <a:path w="311" h="408" extrusionOk="0">
                  <a:moveTo>
                    <a:pt x="156" y="0"/>
                  </a:moveTo>
                  <a:lnTo>
                    <a:pt x="117" y="39"/>
                  </a:lnTo>
                  <a:lnTo>
                    <a:pt x="97" y="78"/>
                  </a:lnTo>
                  <a:lnTo>
                    <a:pt x="20" y="233"/>
                  </a:lnTo>
                  <a:lnTo>
                    <a:pt x="0" y="291"/>
                  </a:lnTo>
                  <a:lnTo>
                    <a:pt x="20" y="330"/>
                  </a:lnTo>
                  <a:lnTo>
                    <a:pt x="39" y="368"/>
                  </a:lnTo>
                  <a:lnTo>
                    <a:pt x="78" y="388"/>
                  </a:lnTo>
                  <a:lnTo>
                    <a:pt x="117" y="407"/>
                  </a:lnTo>
                  <a:lnTo>
                    <a:pt x="194" y="388"/>
                  </a:lnTo>
                  <a:lnTo>
                    <a:pt x="233" y="330"/>
                  </a:lnTo>
                  <a:lnTo>
                    <a:pt x="311" y="155"/>
                  </a:lnTo>
                  <a:lnTo>
                    <a:pt x="311" y="116"/>
                  </a:lnTo>
                  <a:lnTo>
                    <a:pt x="311" y="78"/>
                  </a:lnTo>
                  <a:lnTo>
                    <a:pt x="291" y="39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9"/>
            <p:cNvSpPr/>
            <p:nvPr/>
          </p:nvSpPr>
          <p:spPr>
            <a:xfrm>
              <a:off x="4713000" y="-1328750"/>
              <a:ext cx="7775" cy="10200"/>
            </a:xfrm>
            <a:custGeom>
              <a:avLst/>
              <a:gdLst/>
              <a:ahLst/>
              <a:cxnLst/>
              <a:rect l="l" t="t" r="r" b="b"/>
              <a:pathLst>
                <a:path w="311" h="408" extrusionOk="0">
                  <a:moveTo>
                    <a:pt x="155" y="0"/>
                  </a:moveTo>
                  <a:lnTo>
                    <a:pt x="117" y="39"/>
                  </a:lnTo>
                  <a:lnTo>
                    <a:pt x="97" y="78"/>
                  </a:lnTo>
                  <a:lnTo>
                    <a:pt x="20" y="233"/>
                  </a:lnTo>
                  <a:lnTo>
                    <a:pt x="0" y="291"/>
                  </a:lnTo>
                  <a:lnTo>
                    <a:pt x="20" y="330"/>
                  </a:lnTo>
                  <a:lnTo>
                    <a:pt x="39" y="368"/>
                  </a:lnTo>
                  <a:lnTo>
                    <a:pt x="78" y="388"/>
                  </a:lnTo>
                  <a:lnTo>
                    <a:pt x="117" y="407"/>
                  </a:lnTo>
                  <a:lnTo>
                    <a:pt x="175" y="388"/>
                  </a:lnTo>
                  <a:lnTo>
                    <a:pt x="233" y="330"/>
                  </a:lnTo>
                  <a:lnTo>
                    <a:pt x="310" y="155"/>
                  </a:lnTo>
                  <a:lnTo>
                    <a:pt x="310" y="116"/>
                  </a:lnTo>
                  <a:lnTo>
                    <a:pt x="310" y="78"/>
                  </a:lnTo>
                  <a:lnTo>
                    <a:pt x="272" y="39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9"/>
            <p:cNvSpPr/>
            <p:nvPr/>
          </p:nvSpPr>
          <p:spPr>
            <a:xfrm>
              <a:off x="4827850" y="-1372850"/>
              <a:ext cx="10200" cy="7775"/>
            </a:xfrm>
            <a:custGeom>
              <a:avLst/>
              <a:gdLst/>
              <a:ahLst/>
              <a:cxnLst/>
              <a:rect l="l" t="t" r="r" b="b"/>
              <a:pathLst>
                <a:path w="408" h="311" extrusionOk="0">
                  <a:moveTo>
                    <a:pt x="78" y="0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0" y="116"/>
                  </a:lnTo>
                  <a:lnTo>
                    <a:pt x="20" y="155"/>
                  </a:lnTo>
                  <a:lnTo>
                    <a:pt x="39" y="194"/>
                  </a:lnTo>
                  <a:lnTo>
                    <a:pt x="78" y="213"/>
                  </a:lnTo>
                  <a:lnTo>
                    <a:pt x="252" y="291"/>
                  </a:lnTo>
                  <a:lnTo>
                    <a:pt x="291" y="310"/>
                  </a:lnTo>
                  <a:lnTo>
                    <a:pt x="349" y="291"/>
                  </a:lnTo>
                  <a:lnTo>
                    <a:pt x="408" y="233"/>
                  </a:lnTo>
                  <a:lnTo>
                    <a:pt x="408" y="194"/>
                  </a:lnTo>
                  <a:lnTo>
                    <a:pt x="408" y="155"/>
                  </a:lnTo>
                  <a:lnTo>
                    <a:pt x="388" y="116"/>
                  </a:lnTo>
                  <a:lnTo>
                    <a:pt x="349" y="78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9"/>
            <p:cNvSpPr/>
            <p:nvPr/>
          </p:nvSpPr>
          <p:spPr>
            <a:xfrm>
              <a:off x="4666475" y="-1443625"/>
              <a:ext cx="10200" cy="7800"/>
            </a:xfrm>
            <a:custGeom>
              <a:avLst/>
              <a:gdLst/>
              <a:ahLst/>
              <a:cxnLst/>
              <a:rect l="l" t="t" r="r" b="b"/>
              <a:pathLst>
                <a:path w="408" h="312" extrusionOk="0">
                  <a:moveTo>
                    <a:pt x="78" y="1"/>
                  </a:moveTo>
                  <a:lnTo>
                    <a:pt x="39" y="40"/>
                  </a:lnTo>
                  <a:lnTo>
                    <a:pt x="20" y="59"/>
                  </a:lnTo>
                  <a:lnTo>
                    <a:pt x="0" y="117"/>
                  </a:lnTo>
                  <a:lnTo>
                    <a:pt x="20" y="156"/>
                  </a:lnTo>
                  <a:lnTo>
                    <a:pt x="39" y="195"/>
                  </a:lnTo>
                  <a:lnTo>
                    <a:pt x="78" y="214"/>
                  </a:lnTo>
                  <a:lnTo>
                    <a:pt x="252" y="292"/>
                  </a:lnTo>
                  <a:lnTo>
                    <a:pt x="291" y="311"/>
                  </a:lnTo>
                  <a:lnTo>
                    <a:pt x="349" y="292"/>
                  </a:lnTo>
                  <a:lnTo>
                    <a:pt x="407" y="234"/>
                  </a:lnTo>
                  <a:lnTo>
                    <a:pt x="407" y="195"/>
                  </a:lnTo>
                  <a:lnTo>
                    <a:pt x="407" y="156"/>
                  </a:lnTo>
                  <a:lnTo>
                    <a:pt x="369" y="117"/>
                  </a:lnTo>
                  <a:lnTo>
                    <a:pt x="349" y="79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9"/>
            <p:cNvSpPr/>
            <p:nvPr/>
          </p:nvSpPr>
          <p:spPr>
            <a:xfrm>
              <a:off x="4829300" y="-1440225"/>
              <a:ext cx="10200" cy="7775"/>
            </a:xfrm>
            <a:custGeom>
              <a:avLst/>
              <a:gdLst/>
              <a:ahLst/>
              <a:cxnLst/>
              <a:rect l="l" t="t" r="r" b="b"/>
              <a:pathLst>
                <a:path w="408" h="311" extrusionOk="0">
                  <a:moveTo>
                    <a:pt x="253" y="1"/>
                  </a:moveTo>
                  <a:lnTo>
                    <a:pt x="78" y="78"/>
                  </a:lnTo>
                  <a:lnTo>
                    <a:pt x="39" y="98"/>
                  </a:lnTo>
                  <a:lnTo>
                    <a:pt x="20" y="136"/>
                  </a:lnTo>
                  <a:lnTo>
                    <a:pt x="1" y="175"/>
                  </a:lnTo>
                  <a:lnTo>
                    <a:pt x="20" y="233"/>
                  </a:lnTo>
                  <a:lnTo>
                    <a:pt x="59" y="272"/>
                  </a:lnTo>
                  <a:lnTo>
                    <a:pt x="117" y="311"/>
                  </a:lnTo>
                  <a:lnTo>
                    <a:pt x="156" y="291"/>
                  </a:lnTo>
                  <a:lnTo>
                    <a:pt x="330" y="233"/>
                  </a:lnTo>
                  <a:lnTo>
                    <a:pt x="369" y="195"/>
                  </a:lnTo>
                  <a:lnTo>
                    <a:pt x="408" y="156"/>
                  </a:lnTo>
                  <a:lnTo>
                    <a:pt x="408" y="117"/>
                  </a:lnTo>
                  <a:lnTo>
                    <a:pt x="408" y="78"/>
                  </a:lnTo>
                  <a:lnTo>
                    <a:pt x="369" y="39"/>
                  </a:lnTo>
                  <a:lnTo>
                    <a:pt x="350" y="2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9"/>
            <p:cNvSpPr/>
            <p:nvPr/>
          </p:nvSpPr>
          <p:spPr>
            <a:xfrm>
              <a:off x="4665025" y="-1376250"/>
              <a:ext cx="10200" cy="7775"/>
            </a:xfrm>
            <a:custGeom>
              <a:avLst/>
              <a:gdLst/>
              <a:ahLst/>
              <a:cxnLst/>
              <a:rect l="l" t="t" r="r" b="b"/>
              <a:pathLst>
                <a:path w="408" h="311" extrusionOk="0">
                  <a:moveTo>
                    <a:pt x="291" y="0"/>
                  </a:moveTo>
                  <a:lnTo>
                    <a:pt x="252" y="20"/>
                  </a:lnTo>
                  <a:lnTo>
                    <a:pt x="78" y="78"/>
                  </a:lnTo>
                  <a:lnTo>
                    <a:pt x="39" y="97"/>
                  </a:lnTo>
                  <a:lnTo>
                    <a:pt x="20" y="136"/>
                  </a:lnTo>
                  <a:lnTo>
                    <a:pt x="0" y="194"/>
                  </a:lnTo>
                  <a:lnTo>
                    <a:pt x="20" y="233"/>
                  </a:lnTo>
                  <a:lnTo>
                    <a:pt x="58" y="291"/>
                  </a:lnTo>
                  <a:lnTo>
                    <a:pt x="116" y="311"/>
                  </a:lnTo>
                  <a:lnTo>
                    <a:pt x="175" y="291"/>
                  </a:lnTo>
                  <a:lnTo>
                    <a:pt x="349" y="233"/>
                  </a:lnTo>
                  <a:lnTo>
                    <a:pt x="388" y="194"/>
                  </a:lnTo>
                  <a:lnTo>
                    <a:pt x="407" y="175"/>
                  </a:lnTo>
                  <a:lnTo>
                    <a:pt x="407" y="117"/>
                  </a:lnTo>
                  <a:lnTo>
                    <a:pt x="407" y="78"/>
                  </a:lnTo>
                  <a:lnTo>
                    <a:pt x="388" y="39"/>
                  </a:lnTo>
                  <a:lnTo>
                    <a:pt x="349" y="2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9"/>
            <p:cNvSpPr/>
            <p:nvPr/>
          </p:nvSpPr>
          <p:spPr>
            <a:xfrm>
              <a:off x="4780850" y="-1327300"/>
              <a:ext cx="7275" cy="10200"/>
            </a:xfrm>
            <a:custGeom>
              <a:avLst/>
              <a:gdLst/>
              <a:ahLst/>
              <a:cxnLst/>
              <a:rect l="l" t="t" r="r" b="b"/>
              <a:pathLst>
                <a:path w="291" h="408" extrusionOk="0">
                  <a:moveTo>
                    <a:pt x="58" y="0"/>
                  </a:moveTo>
                  <a:lnTo>
                    <a:pt x="20" y="20"/>
                  </a:lnTo>
                  <a:lnTo>
                    <a:pt x="0" y="58"/>
                  </a:lnTo>
                  <a:lnTo>
                    <a:pt x="0" y="117"/>
                  </a:lnTo>
                  <a:lnTo>
                    <a:pt x="0" y="155"/>
                  </a:lnTo>
                  <a:lnTo>
                    <a:pt x="58" y="330"/>
                  </a:lnTo>
                  <a:lnTo>
                    <a:pt x="116" y="388"/>
                  </a:lnTo>
                  <a:lnTo>
                    <a:pt x="175" y="407"/>
                  </a:lnTo>
                  <a:lnTo>
                    <a:pt x="213" y="388"/>
                  </a:lnTo>
                  <a:lnTo>
                    <a:pt x="252" y="369"/>
                  </a:lnTo>
                  <a:lnTo>
                    <a:pt x="291" y="330"/>
                  </a:lnTo>
                  <a:lnTo>
                    <a:pt x="291" y="291"/>
                  </a:lnTo>
                  <a:lnTo>
                    <a:pt x="291" y="252"/>
                  </a:lnTo>
                  <a:lnTo>
                    <a:pt x="213" y="78"/>
                  </a:lnTo>
                  <a:lnTo>
                    <a:pt x="194" y="3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9"/>
            <p:cNvSpPr/>
            <p:nvPr/>
          </p:nvSpPr>
          <p:spPr>
            <a:xfrm>
              <a:off x="4716375" y="-1491600"/>
              <a:ext cx="7800" cy="10200"/>
            </a:xfrm>
            <a:custGeom>
              <a:avLst/>
              <a:gdLst/>
              <a:ahLst/>
              <a:cxnLst/>
              <a:rect l="l" t="t" r="r" b="b"/>
              <a:pathLst>
                <a:path w="312" h="408" extrusionOk="0">
                  <a:moveTo>
                    <a:pt x="79" y="1"/>
                  </a:moveTo>
                  <a:lnTo>
                    <a:pt x="40" y="40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20" y="156"/>
                  </a:lnTo>
                  <a:lnTo>
                    <a:pt x="79" y="330"/>
                  </a:lnTo>
                  <a:lnTo>
                    <a:pt x="137" y="389"/>
                  </a:lnTo>
                  <a:lnTo>
                    <a:pt x="195" y="408"/>
                  </a:lnTo>
                  <a:lnTo>
                    <a:pt x="234" y="408"/>
                  </a:lnTo>
                  <a:lnTo>
                    <a:pt x="272" y="369"/>
                  </a:lnTo>
                  <a:lnTo>
                    <a:pt x="292" y="330"/>
                  </a:lnTo>
                  <a:lnTo>
                    <a:pt x="311" y="292"/>
                  </a:lnTo>
                  <a:lnTo>
                    <a:pt x="292" y="253"/>
                  </a:lnTo>
                  <a:lnTo>
                    <a:pt x="234" y="78"/>
                  </a:lnTo>
                  <a:lnTo>
                    <a:pt x="214" y="4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3" name="Google Shape;2633;p49"/>
          <p:cNvGrpSpPr/>
          <p:nvPr/>
        </p:nvGrpSpPr>
        <p:grpSpPr>
          <a:xfrm>
            <a:off x="3857059" y="1456742"/>
            <a:ext cx="278351" cy="268457"/>
            <a:chOff x="5266925" y="-1481425"/>
            <a:chExt cx="204025" cy="199700"/>
          </a:xfrm>
        </p:grpSpPr>
        <p:sp>
          <p:nvSpPr>
            <p:cNvPr id="2634" name="Google Shape;2634;p49"/>
            <p:cNvSpPr/>
            <p:nvPr/>
          </p:nvSpPr>
          <p:spPr>
            <a:xfrm>
              <a:off x="5418600" y="-1375775"/>
              <a:ext cx="19400" cy="12625"/>
            </a:xfrm>
            <a:custGeom>
              <a:avLst/>
              <a:gdLst/>
              <a:ahLst/>
              <a:cxnLst/>
              <a:rect l="l" t="t" r="r" b="b"/>
              <a:pathLst>
                <a:path w="776" h="505" extrusionOk="0">
                  <a:moveTo>
                    <a:pt x="117" y="1"/>
                  </a:moveTo>
                  <a:lnTo>
                    <a:pt x="78" y="20"/>
                  </a:lnTo>
                  <a:lnTo>
                    <a:pt x="39" y="40"/>
                  </a:lnTo>
                  <a:lnTo>
                    <a:pt x="20" y="78"/>
                  </a:lnTo>
                  <a:lnTo>
                    <a:pt x="0" y="117"/>
                  </a:lnTo>
                  <a:lnTo>
                    <a:pt x="20" y="195"/>
                  </a:lnTo>
                  <a:lnTo>
                    <a:pt x="39" y="272"/>
                  </a:lnTo>
                  <a:lnTo>
                    <a:pt x="78" y="350"/>
                  </a:lnTo>
                  <a:lnTo>
                    <a:pt x="117" y="408"/>
                  </a:lnTo>
                  <a:lnTo>
                    <a:pt x="175" y="447"/>
                  </a:lnTo>
                  <a:lnTo>
                    <a:pt x="233" y="485"/>
                  </a:lnTo>
                  <a:lnTo>
                    <a:pt x="311" y="505"/>
                  </a:lnTo>
                  <a:lnTo>
                    <a:pt x="466" y="505"/>
                  </a:lnTo>
                  <a:lnTo>
                    <a:pt x="543" y="485"/>
                  </a:lnTo>
                  <a:lnTo>
                    <a:pt x="601" y="447"/>
                  </a:lnTo>
                  <a:lnTo>
                    <a:pt x="660" y="408"/>
                  </a:lnTo>
                  <a:lnTo>
                    <a:pt x="718" y="350"/>
                  </a:lnTo>
                  <a:lnTo>
                    <a:pt x="756" y="272"/>
                  </a:lnTo>
                  <a:lnTo>
                    <a:pt x="776" y="195"/>
                  </a:lnTo>
                  <a:lnTo>
                    <a:pt x="776" y="117"/>
                  </a:lnTo>
                  <a:lnTo>
                    <a:pt x="776" y="78"/>
                  </a:lnTo>
                  <a:lnTo>
                    <a:pt x="756" y="40"/>
                  </a:lnTo>
                  <a:lnTo>
                    <a:pt x="718" y="20"/>
                  </a:lnTo>
                  <a:lnTo>
                    <a:pt x="660" y="1"/>
                  </a:lnTo>
                  <a:lnTo>
                    <a:pt x="621" y="20"/>
                  </a:lnTo>
                  <a:lnTo>
                    <a:pt x="582" y="40"/>
                  </a:lnTo>
                  <a:lnTo>
                    <a:pt x="563" y="78"/>
                  </a:lnTo>
                  <a:lnTo>
                    <a:pt x="543" y="117"/>
                  </a:lnTo>
                  <a:lnTo>
                    <a:pt x="524" y="175"/>
                  </a:lnTo>
                  <a:lnTo>
                    <a:pt x="504" y="233"/>
                  </a:lnTo>
                  <a:lnTo>
                    <a:pt x="446" y="272"/>
                  </a:lnTo>
                  <a:lnTo>
                    <a:pt x="330" y="272"/>
                  </a:lnTo>
                  <a:lnTo>
                    <a:pt x="291" y="233"/>
                  </a:lnTo>
                  <a:lnTo>
                    <a:pt x="252" y="175"/>
                  </a:lnTo>
                  <a:lnTo>
                    <a:pt x="252" y="117"/>
                  </a:lnTo>
                  <a:lnTo>
                    <a:pt x="233" y="78"/>
                  </a:lnTo>
                  <a:lnTo>
                    <a:pt x="214" y="40"/>
                  </a:lnTo>
                  <a:lnTo>
                    <a:pt x="175" y="20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9"/>
            <p:cNvSpPr/>
            <p:nvPr/>
          </p:nvSpPr>
          <p:spPr>
            <a:xfrm>
              <a:off x="5266925" y="-1481425"/>
              <a:ext cx="204025" cy="199700"/>
            </a:xfrm>
            <a:custGeom>
              <a:avLst/>
              <a:gdLst/>
              <a:ahLst/>
              <a:cxnLst/>
              <a:rect l="l" t="t" r="r" b="b"/>
              <a:pathLst>
                <a:path w="8161" h="7988" extrusionOk="0">
                  <a:moveTo>
                    <a:pt x="6668" y="2172"/>
                  </a:moveTo>
                  <a:lnTo>
                    <a:pt x="6707" y="2250"/>
                  </a:lnTo>
                  <a:lnTo>
                    <a:pt x="6727" y="2366"/>
                  </a:lnTo>
                  <a:lnTo>
                    <a:pt x="6727" y="2579"/>
                  </a:lnTo>
                  <a:lnTo>
                    <a:pt x="6707" y="2851"/>
                  </a:lnTo>
                  <a:lnTo>
                    <a:pt x="6668" y="3122"/>
                  </a:lnTo>
                  <a:lnTo>
                    <a:pt x="6591" y="3355"/>
                  </a:lnTo>
                  <a:lnTo>
                    <a:pt x="6513" y="3529"/>
                  </a:lnTo>
                  <a:lnTo>
                    <a:pt x="6475" y="3607"/>
                  </a:lnTo>
                  <a:lnTo>
                    <a:pt x="6416" y="3645"/>
                  </a:lnTo>
                  <a:lnTo>
                    <a:pt x="6358" y="3665"/>
                  </a:lnTo>
                  <a:lnTo>
                    <a:pt x="6281" y="3684"/>
                  </a:lnTo>
                  <a:lnTo>
                    <a:pt x="6009" y="3684"/>
                  </a:lnTo>
                  <a:lnTo>
                    <a:pt x="5912" y="3645"/>
                  </a:lnTo>
                  <a:lnTo>
                    <a:pt x="5815" y="3607"/>
                  </a:lnTo>
                  <a:lnTo>
                    <a:pt x="5719" y="3548"/>
                  </a:lnTo>
                  <a:lnTo>
                    <a:pt x="5622" y="3471"/>
                  </a:lnTo>
                  <a:lnTo>
                    <a:pt x="5563" y="3393"/>
                  </a:lnTo>
                  <a:lnTo>
                    <a:pt x="5505" y="3296"/>
                  </a:lnTo>
                  <a:lnTo>
                    <a:pt x="5467" y="3180"/>
                  </a:lnTo>
                  <a:lnTo>
                    <a:pt x="5447" y="3064"/>
                  </a:lnTo>
                  <a:lnTo>
                    <a:pt x="5447" y="2928"/>
                  </a:lnTo>
                  <a:lnTo>
                    <a:pt x="5447" y="2792"/>
                  </a:lnTo>
                  <a:lnTo>
                    <a:pt x="5486" y="2637"/>
                  </a:lnTo>
                  <a:lnTo>
                    <a:pt x="5505" y="2579"/>
                  </a:lnTo>
                  <a:lnTo>
                    <a:pt x="5563" y="2521"/>
                  </a:lnTo>
                  <a:lnTo>
                    <a:pt x="5951" y="2366"/>
                  </a:lnTo>
                  <a:lnTo>
                    <a:pt x="6261" y="2250"/>
                  </a:lnTo>
                  <a:lnTo>
                    <a:pt x="6494" y="2191"/>
                  </a:lnTo>
                  <a:lnTo>
                    <a:pt x="6630" y="2172"/>
                  </a:lnTo>
                  <a:close/>
                  <a:moveTo>
                    <a:pt x="465" y="4014"/>
                  </a:moveTo>
                  <a:lnTo>
                    <a:pt x="504" y="4033"/>
                  </a:lnTo>
                  <a:lnTo>
                    <a:pt x="543" y="4072"/>
                  </a:lnTo>
                  <a:lnTo>
                    <a:pt x="601" y="4111"/>
                  </a:lnTo>
                  <a:lnTo>
                    <a:pt x="620" y="4188"/>
                  </a:lnTo>
                  <a:lnTo>
                    <a:pt x="640" y="4227"/>
                  </a:lnTo>
                  <a:lnTo>
                    <a:pt x="659" y="4304"/>
                  </a:lnTo>
                  <a:lnTo>
                    <a:pt x="659" y="4304"/>
                  </a:lnTo>
                  <a:lnTo>
                    <a:pt x="446" y="4246"/>
                  </a:lnTo>
                  <a:lnTo>
                    <a:pt x="368" y="4207"/>
                  </a:lnTo>
                  <a:lnTo>
                    <a:pt x="330" y="4169"/>
                  </a:lnTo>
                  <a:lnTo>
                    <a:pt x="330" y="4111"/>
                  </a:lnTo>
                  <a:lnTo>
                    <a:pt x="368" y="4072"/>
                  </a:lnTo>
                  <a:lnTo>
                    <a:pt x="407" y="4033"/>
                  </a:lnTo>
                  <a:lnTo>
                    <a:pt x="446" y="4014"/>
                  </a:lnTo>
                  <a:close/>
                  <a:moveTo>
                    <a:pt x="3683" y="1"/>
                  </a:moveTo>
                  <a:lnTo>
                    <a:pt x="3509" y="20"/>
                  </a:lnTo>
                  <a:lnTo>
                    <a:pt x="3354" y="40"/>
                  </a:lnTo>
                  <a:lnTo>
                    <a:pt x="3199" y="78"/>
                  </a:lnTo>
                  <a:lnTo>
                    <a:pt x="3063" y="117"/>
                  </a:lnTo>
                  <a:lnTo>
                    <a:pt x="2908" y="195"/>
                  </a:lnTo>
                  <a:lnTo>
                    <a:pt x="2772" y="272"/>
                  </a:lnTo>
                  <a:lnTo>
                    <a:pt x="2656" y="369"/>
                  </a:lnTo>
                  <a:lnTo>
                    <a:pt x="2520" y="486"/>
                  </a:lnTo>
                  <a:lnTo>
                    <a:pt x="2423" y="602"/>
                  </a:lnTo>
                  <a:lnTo>
                    <a:pt x="2326" y="718"/>
                  </a:lnTo>
                  <a:lnTo>
                    <a:pt x="2249" y="854"/>
                  </a:lnTo>
                  <a:lnTo>
                    <a:pt x="2171" y="1009"/>
                  </a:lnTo>
                  <a:lnTo>
                    <a:pt x="2132" y="1145"/>
                  </a:lnTo>
                  <a:lnTo>
                    <a:pt x="2094" y="1300"/>
                  </a:lnTo>
                  <a:lnTo>
                    <a:pt x="2055" y="1455"/>
                  </a:lnTo>
                  <a:lnTo>
                    <a:pt x="2055" y="1629"/>
                  </a:lnTo>
                  <a:lnTo>
                    <a:pt x="2055" y="1784"/>
                  </a:lnTo>
                  <a:lnTo>
                    <a:pt x="2094" y="1939"/>
                  </a:lnTo>
                  <a:lnTo>
                    <a:pt x="2132" y="2095"/>
                  </a:lnTo>
                  <a:lnTo>
                    <a:pt x="2171" y="2250"/>
                  </a:lnTo>
                  <a:lnTo>
                    <a:pt x="2249" y="2385"/>
                  </a:lnTo>
                  <a:lnTo>
                    <a:pt x="2326" y="2521"/>
                  </a:lnTo>
                  <a:lnTo>
                    <a:pt x="2423" y="2657"/>
                  </a:lnTo>
                  <a:lnTo>
                    <a:pt x="2520" y="2773"/>
                  </a:lnTo>
                  <a:lnTo>
                    <a:pt x="2675" y="2889"/>
                  </a:lnTo>
                  <a:lnTo>
                    <a:pt x="2811" y="3006"/>
                  </a:lnTo>
                  <a:lnTo>
                    <a:pt x="2598" y="3064"/>
                  </a:lnTo>
                  <a:lnTo>
                    <a:pt x="2559" y="3083"/>
                  </a:lnTo>
                  <a:lnTo>
                    <a:pt x="2520" y="3122"/>
                  </a:lnTo>
                  <a:lnTo>
                    <a:pt x="2520" y="3161"/>
                  </a:lnTo>
                  <a:lnTo>
                    <a:pt x="2520" y="3219"/>
                  </a:lnTo>
                  <a:lnTo>
                    <a:pt x="2539" y="3258"/>
                  </a:lnTo>
                  <a:lnTo>
                    <a:pt x="2578" y="3277"/>
                  </a:lnTo>
                  <a:lnTo>
                    <a:pt x="2617" y="3296"/>
                  </a:lnTo>
                  <a:lnTo>
                    <a:pt x="2675" y="3296"/>
                  </a:lnTo>
                  <a:lnTo>
                    <a:pt x="2908" y="3219"/>
                  </a:lnTo>
                  <a:lnTo>
                    <a:pt x="3160" y="3161"/>
                  </a:lnTo>
                  <a:lnTo>
                    <a:pt x="3412" y="3141"/>
                  </a:lnTo>
                  <a:lnTo>
                    <a:pt x="3683" y="3122"/>
                  </a:lnTo>
                  <a:lnTo>
                    <a:pt x="3935" y="3141"/>
                  </a:lnTo>
                  <a:lnTo>
                    <a:pt x="4187" y="3161"/>
                  </a:lnTo>
                  <a:lnTo>
                    <a:pt x="4439" y="3219"/>
                  </a:lnTo>
                  <a:lnTo>
                    <a:pt x="4672" y="3296"/>
                  </a:lnTo>
                  <a:lnTo>
                    <a:pt x="4711" y="3296"/>
                  </a:lnTo>
                  <a:lnTo>
                    <a:pt x="4788" y="3277"/>
                  </a:lnTo>
                  <a:lnTo>
                    <a:pt x="4807" y="3238"/>
                  </a:lnTo>
                  <a:lnTo>
                    <a:pt x="4827" y="3219"/>
                  </a:lnTo>
                  <a:lnTo>
                    <a:pt x="4827" y="3161"/>
                  </a:lnTo>
                  <a:lnTo>
                    <a:pt x="4827" y="3122"/>
                  </a:lnTo>
                  <a:lnTo>
                    <a:pt x="4788" y="3083"/>
                  </a:lnTo>
                  <a:lnTo>
                    <a:pt x="4749" y="3064"/>
                  </a:lnTo>
                  <a:lnTo>
                    <a:pt x="4536" y="3006"/>
                  </a:lnTo>
                  <a:lnTo>
                    <a:pt x="4691" y="2889"/>
                  </a:lnTo>
                  <a:lnTo>
                    <a:pt x="4827" y="2773"/>
                  </a:lnTo>
                  <a:lnTo>
                    <a:pt x="4924" y="2637"/>
                  </a:lnTo>
                  <a:lnTo>
                    <a:pt x="5021" y="2521"/>
                  </a:lnTo>
                  <a:lnTo>
                    <a:pt x="5118" y="2540"/>
                  </a:lnTo>
                  <a:lnTo>
                    <a:pt x="5253" y="2560"/>
                  </a:lnTo>
                  <a:lnTo>
                    <a:pt x="5253" y="2579"/>
                  </a:lnTo>
                  <a:lnTo>
                    <a:pt x="5215" y="2773"/>
                  </a:lnTo>
                  <a:lnTo>
                    <a:pt x="5215" y="2967"/>
                  </a:lnTo>
                  <a:lnTo>
                    <a:pt x="5215" y="3141"/>
                  </a:lnTo>
                  <a:lnTo>
                    <a:pt x="5253" y="3296"/>
                  </a:lnTo>
                  <a:lnTo>
                    <a:pt x="5311" y="3432"/>
                  </a:lnTo>
                  <a:lnTo>
                    <a:pt x="5389" y="3548"/>
                  </a:lnTo>
                  <a:lnTo>
                    <a:pt x="5467" y="3665"/>
                  </a:lnTo>
                  <a:lnTo>
                    <a:pt x="5583" y="3742"/>
                  </a:lnTo>
                  <a:lnTo>
                    <a:pt x="5719" y="3820"/>
                  </a:lnTo>
                  <a:lnTo>
                    <a:pt x="5854" y="3878"/>
                  </a:lnTo>
                  <a:lnTo>
                    <a:pt x="6009" y="3917"/>
                  </a:lnTo>
                  <a:lnTo>
                    <a:pt x="6164" y="3936"/>
                  </a:lnTo>
                  <a:lnTo>
                    <a:pt x="6261" y="3917"/>
                  </a:lnTo>
                  <a:lnTo>
                    <a:pt x="6358" y="3917"/>
                  </a:lnTo>
                  <a:lnTo>
                    <a:pt x="6455" y="3878"/>
                  </a:lnTo>
                  <a:lnTo>
                    <a:pt x="6533" y="3839"/>
                  </a:lnTo>
                  <a:lnTo>
                    <a:pt x="6610" y="3781"/>
                  </a:lnTo>
                  <a:lnTo>
                    <a:pt x="6688" y="3703"/>
                  </a:lnTo>
                  <a:lnTo>
                    <a:pt x="6765" y="3587"/>
                  </a:lnTo>
                  <a:lnTo>
                    <a:pt x="6823" y="3451"/>
                  </a:lnTo>
                  <a:lnTo>
                    <a:pt x="6920" y="3568"/>
                  </a:lnTo>
                  <a:lnTo>
                    <a:pt x="6998" y="3703"/>
                  </a:lnTo>
                  <a:lnTo>
                    <a:pt x="7075" y="3839"/>
                  </a:lnTo>
                  <a:lnTo>
                    <a:pt x="7134" y="3975"/>
                  </a:lnTo>
                  <a:lnTo>
                    <a:pt x="7192" y="4130"/>
                  </a:lnTo>
                  <a:lnTo>
                    <a:pt x="7231" y="4207"/>
                  </a:lnTo>
                  <a:lnTo>
                    <a:pt x="7289" y="4285"/>
                  </a:lnTo>
                  <a:lnTo>
                    <a:pt x="7347" y="4343"/>
                  </a:lnTo>
                  <a:lnTo>
                    <a:pt x="7444" y="4363"/>
                  </a:lnTo>
                  <a:lnTo>
                    <a:pt x="7773" y="4479"/>
                  </a:lnTo>
                  <a:lnTo>
                    <a:pt x="7831" y="4518"/>
                  </a:lnTo>
                  <a:lnTo>
                    <a:pt x="7870" y="4556"/>
                  </a:lnTo>
                  <a:lnTo>
                    <a:pt x="7909" y="4615"/>
                  </a:lnTo>
                  <a:lnTo>
                    <a:pt x="7909" y="4673"/>
                  </a:lnTo>
                  <a:lnTo>
                    <a:pt x="7909" y="5235"/>
                  </a:lnTo>
                  <a:lnTo>
                    <a:pt x="7909" y="5293"/>
                  </a:lnTo>
                  <a:lnTo>
                    <a:pt x="7870" y="5351"/>
                  </a:lnTo>
                  <a:lnTo>
                    <a:pt x="7831" y="5409"/>
                  </a:lnTo>
                  <a:lnTo>
                    <a:pt x="7773" y="5429"/>
                  </a:lnTo>
                  <a:lnTo>
                    <a:pt x="7231" y="5603"/>
                  </a:lnTo>
                  <a:lnTo>
                    <a:pt x="7172" y="5642"/>
                  </a:lnTo>
                  <a:lnTo>
                    <a:pt x="7114" y="5661"/>
                  </a:lnTo>
                  <a:lnTo>
                    <a:pt x="7075" y="5719"/>
                  </a:lnTo>
                  <a:lnTo>
                    <a:pt x="7037" y="5778"/>
                  </a:lnTo>
                  <a:lnTo>
                    <a:pt x="6940" y="5913"/>
                  </a:lnTo>
                  <a:lnTo>
                    <a:pt x="6843" y="6030"/>
                  </a:lnTo>
                  <a:lnTo>
                    <a:pt x="6746" y="6165"/>
                  </a:lnTo>
                  <a:lnTo>
                    <a:pt x="6630" y="6282"/>
                  </a:lnTo>
                  <a:lnTo>
                    <a:pt x="6494" y="6379"/>
                  </a:lnTo>
                  <a:lnTo>
                    <a:pt x="6358" y="6495"/>
                  </a:lnTo>
                  <a:lnTo>
                    <a:pt x="6048" y="6669"/>
                  </a:lnTo>
                  <a:lnTo>
                    <a:pt x="5971" y="6727"/>
                  </a:lnTo>
                  <a:lnTo>
                    <a:pt x="5951" y="6805"/>
                  </a:lnTo>
                  <a:lnTo>
                    <a:pt x="5777" y="7716"/>
                  </a:lnTo>
                  <a:lnTo>
                    <a:pt x="5757" y="7755"/>
                  </a:lnTo>
                  <a:lnTo>
                    <a:pt x="5118" y="7755"/>
                  </a:lnTo>
                  <a:lnTo>
                    <a:pt x="5098" y="7716"/>
                  </a:lnTo>
                  <a:lnTo>
                    <a:pt x="5001" y="7212"/>
                  </a:lnTo>
                  <a:lnTo>
                    <a:pt x="4982" y="7135"/>
                  </a:lnTo>
                  <a:lnTo>
                    <a:pt x="4943" y="7096"/>
                  </a:lnTo>
                  <a:lnTo>
                    <a:pt x="4866" y="7057"/>
                  </a:lnTo>
                  <a:lnTo>
                    <a:pt x="4788" y="7057"/>
                  </a:lnTo>
                  <a:lnTo>
                    <a:pt x="4439" y="7096"/>
                  </a:lnTo>
                  <a:lnTo>
                    <a:pt x="4051" y="7115"/>
                  </a:lnTo>
                  <a:lnTo>
                    <a:pt x="3780" y="7115"/>
                  </a:lnTo>
                  <a:lnTo>
                    <a:pt x="3509" y="7076"/>
                  </a:lnTo>
                  <a:lnTo>
                    <a:pt x="3451" y="7096"/>
                  </a:lnTo>
                  <a:lnTo>
                    <a:pt x="3373" y="7115"/>
                  </a:lnTo>
                  <a:lnTo>
                    <a:pt x="3334" y="7173"/>
                  </a:lnTo>
                  <a:lnTo>
                    <a:pt x="3315" y="7231"/>
                  </a:lnTo>
                  <a:lnTo>
                    <a:pt x="3218" y="7716"/>
                  </a:lnTo>
                  <a:lnTo>
                    <a:pt x="3199" y="7755"/>
                  </a:lnTo>
                  <a:lnTo>
                    <a:pt x="2578" y="7755"/>
                  </a:lnTo>
                  <a:lnTo>
                    <a:pt x="2559" y="7716"/>
                  </a:lnTo>
                  <a:lnTo>
                    <a:pt x="2384" y="6844"/>
                  </a:lnTo>
                  <a:lnTo>
                    <a:pt x="2346" y="6786"/>
                  </a:lnTo>
                  <a:lnTo>
                    <a:pt x="2287" y="6727"/>
                  </a:lnTo>
                  <a:lnTo>
                    <a:pt x="2016" y="6553"/>
                  </a:lnTo>
                  <a:lnTo>
                    <a:pt x="1783" y="6379"/>
                  </a:lnTo>
                  <a:lnTo>
                    <a:pt x="1590" y="6165"/>
                  </a:lnTo>
                  <a:lnTo>
                    <a:pt x="1435" y="5933"/>
                  </a:lnTo>
                  <a:lnTo>
                    <a:pt x="1299" y="5661"/>
                  </a:lnTo>
                  <a:lnTo>
                    <a:pt x="1202" y="5390"/>
                  </a:lnTo>
                  <a:lnTo>
                    <a:pt x="1144" y="5080"/>
                  </a:lnTo>
                  <a:lnTo>
                    <a:pt x="1124" y="4770"/>
                  </a:lnTo>
                  <a:lnTo>
                    <a:pt x="1144" y="4440"/>
                  </a:lnTo>
                  <a:lnTo>
                    <a:pt x="1202" y="4149"/>
                  </a:lnTo>
                  <a:lnTo>
                    <a:pt x="1299" y="3859"/>
                  </a:lnTo>
                  <a:lnTo>
                    <a:pt x="1415" y="3607"/>
                  </a:lnTo>
                  <a:lnTo>
                    <a:pt x="1570" y="3393"/>
                  </a:lnTo>
                  <a:lnTo>
                    <a:pt x="1745" y="3199"/>
                  </a:lnTo>
                  <a:lnTo>
                    <a:pt x="1958" y="3006"/>
                  </a:lnTo>
                  <a:lnTo>
                    <a:pt x="2191" y="2851"/>
                  </a:lnTo>
                  <a:lnTo>
                    <a:pt x="2229" y="2831"/>
                  </a:lnTo>
                  <a:lnTo>
                    <a:pt x="2249" y="2792"/>
                  </a:lnTo>
                  <a:lnTo>
                    <a:pt x="2249" y="2734"/>
                  </a:lnTo>
                  <a:lnTo>
                    <a:pt x="2229" y="2695"/>
                  </a:lnTo>
                  <a:lnTo>
                    <a:pt x="2210" y="2657"/>
                  </a:lnTo>
                  <a:lnTo>
                    <a:pt x="2171" y="2637"/>
                  </a:lnTo>
                  <a:lnTo>
                    <a:pt x="2113" y="2637"/>
                  </a:lnTo>
                  <a:lnTo>
                    <a:pt x="2074" y="2657"/>
                  </a:lnTo>
                  <a:lnTo>
                    <a:pt x="1842" y="2792"/>
                  </a:lnTo>
                  <a:lnTo>
                    <a:pt x="1628" y="2967"/>
                  </a:lnTo>
                  <a:lnTo>
                    <a:pt x="1454" y="3161"/>
                  </a:lnTo>
                  <a:lnTo>
                    <a:pt x="1299" y="3355"/>
                  </a:lnTo>
                  <a:lnTo>
                    <a:pt x="1163" y="3587"/>
                  </a:lnTo>
                  <a:lnTo>
                    <a:pt x="1066" y="3820"/>
                  </a:lnTo>
                  <a:lnTo>
                    <a:pt x="989" y="4072"/>
                  </a:lnTo>
                  <a:lnTo>
                    <a:pt x="930" y="4343"/>
                  </a:lnTo>
                  <a:lnTo>
                    <a:pt x="892" y="4343"/>
                  </a:lnTo>
                  <a:lnTo>
                    <a:pt x="872" y="4207"/>
                  </a:lnTo>
                  <a:lnTo>
                    <a:pt x="853" y="4091"/>
                  </a:lnTo>
                  <a:lnTo>
                    <a:pt x="775" y="3975"/>
                  </a:lnTo>
                  <a:lnTo>
                    <a:pt x="698" y="3878"/>
                  </a:lnTo>
                  <a:lnTo>
                    <a:pt x="601" y="3820"/>
                  </a:lnTo>
                  <a:lnTo>
                    <a:pt x="485" y="3781"/>
                  </a:lnTo>
                  <a:lnTo>
                    <a:pt x="407" y="3781"/>
                  </a:lnTo>
                  <a:lnTo>
                    <a:pt x="310" y="3800"/>
                  </a:lnTo>
                  <a:lnTo>
                    <a:pt x="252" y="3859"/>
                  </a:lnTo>
                  <a:lnTo>
                    <a:pt x="174" y="3917"/>
                  </a:lnTo>
                  <a:lnTo>
                    <a:pt x="116" y="4033"/>
                  </a:lnTo>
                  <a:lnTo>
                    <a:pt x="97" y="4130"/>
                  </a:lnTo>
                  <a:lnTo>
                    <a:pt x="97" y="4207"/>
                  </a:lnTo>
                  <a:lnTo>
                    <a:pt x="116" y="4266"/>
                  </a:lnTo>
                  <a:lnTo>
                    <a:pt x="174" y="4343"/>
                  </a:lnTo>
                  <a:lnTo>
                    <a:pt x="271" y="4421"/>
                  </a:lnTo>
                  <a:lnTo>
                    <a:pt x="407" y="4479"/>
                  </a:lnTo>
                  <a:lnTo>
                    <a:pt x="582" y="4537"/>
                  </a:lnTo>
                  <a:lnTo>
                    <a:pt x="562" y="4556"/>
                  </a:lnTo>
                  <a:lnTo>
                    <a:pt x="446" y="4673"/>
                  </a:lnTo>
                  <a:lnTo>
                    <a:pt x="330" y="4750"/>
                  </a:lnTo>
                  <a:lnTo>
                    <a:pt x="213" y="4789"/>
                  </a:lnTo>
                  <a:lnTo>
                    <a:pt x="116" y="4789"/>
                  </a:lnTo>
                  <a:lnTo>
                    <a:pt x="78" y="4808"/>
                  </a:lnTo>
                  <a:lnTo>
                    <a:pt x="39" y="4828"/>
                  </a:lnTo>
                  <a:lnTo>
                    <a:pt x="0" y="4867"/>
                  </a:lnTo>
                  <a:lnTo>
                    <a:pt x="0" y="4925"/>
                  </a:lnTo>
                  <a:lnTo>
                    <a:pt x="0" y="4963"/>
                  </a:lnTo>
                  <a:lnTo>
                    <a:pt x="39" y="5002"/>
                  </a:lnTo>
                  <a:lnTo>
                    <a:pt x="78" y="5041"/>
                  </a:lnTo>
                  <a:lnTo>
                    <a:pt x="136" y="5041"/>
                  </a:lnTo>
                  <a:lnTo>
                    <a:pt x="271" y="5022"/>
                  </a:lnTo>
                  <a:lnTo>
                    <a:pt x="426" y="4983"/>
                  </a:lnTo>
                  <a:lnTo>
                    <a:pt x="504" y="4944"/>
                  </a:lnTo>
                  <a:lnTo>
                    <a:pt x="582" y="4886"/>
                  </a:lnTo>
                  <a:lnTo>
                    <a:pt x="659" y="4808"/>
                  </a:lnTo>
                  <a:lnTo>
                    <a:pt x="756" y="4711"/>
                  </a:lnTo>
                  <a:lnTo>
                    <a:pt x="834" y="4576"/>
                  </a:lnTo>
                  <a:lnTo>
                    <a:pt x="892" y="4576"/>
                  </a:lnTo>
                  <a:lnTo>
                    <a:pt x="892" y="4770"/>
                  </a:lnTo>
                  <a:lnTo>
                    <a:pt x="911" y="5138"/>
                  </a:lnTo>
                  <a:lnTo>
                    <a:pt x="950" y="5312"/>
                  </a:lnTo>
                  <a:lnTo>
                    <a:pt x="989" y="5467"/>
                  </a:lnTo>
                  <a:lnTo>
                    <a:pt x="1027" y="5623"/>
                  </a:lnTo>
                  <a:lnTo>
                    <a:pt x="1086" y="5778"/>
                  </a:lnTo>
                  <a:lnTo>
                    <a:pt x="1163" y="5933"/>
                  </a:lnTo>
                  <a:lnTo>
                    <a:pt x="1241" y="6088"/>
                  </a:lnTo>
                  <a:lnTo>
                    <a:pt x="1415" y="6320"/>
                  </a:lnTo>
                  <a:lnTo>
                    <a:pt x="1628" y="6553"/>
                  </a:lnTo>
                  <a:lnTo>
                    <a:pt x="1880" y="6747"/>
                  </a:lnTo>
                  <a:lnTo>
                    <a:pt x="2152" y="6921"/>
                  </a:lnTo>
                  <a:lnTo>
                    <a:pt x="2326" y="7755"/>
                  </a:lnTo>
                  <a:lnTo>
                    <a:pt x="2346" y="7852"/>
                  </a:lnTo>
                  <a:lnTo>
                    <a:pt x="2423" y="7929"/>
                  </a:lnTo>
                  <a:lnTo>
                    <a:pt x="2501" y="7988"/>
                  </a:lnTo>
                  <a:lnTo>
                    <a:pt x="3257" y="7988"/>
                  </a:lnTo>
                  <a:lnTo>
                    <a:pt x="3354" y="7929"/>
                  </a:lnTo>
                  <a:lnTo>
                    <a:pt x="3412" y="7852"/>
                  </a:lnTo>
                  <a:lnTo>
                    <a:pt x="3451" y="7755"/>
                  </a:lnTo>
                  <a:lnTo>
                    <a:pt x="3528" y="7328"/>
                  </a:lnTo>
                  <a:lnTo>
                    <a:pt x="3799" y="7348"/>
                  </a:lnTo>
                  <a:lnTo>
                    <a:pt x="4420" y="7348"/>
                  </a:lnTo>
                  <a:lnTo>
                    <a:pt x="4788" y="7309"/>
                  </a:lnTo>
                  <a:lnTo>
                    <a:pt x="4866" y="7755"/>
                  </a:lnTo>
                  <a:lnTo>
                    <a:pt x="4904" y="7852"/>
                  </a:lnTo>
                  <a:lnTo>
                    <a:pt x="4963" y="7929"/>
                  </a:lnTo>
                  <a:lnTo>
                    <a:pt x="5059" y="7988"/>
                  </a:lnTo>
                  <a:lnTo>
                    <a:pt x="5815" y="7988"/>
                  </a:lnTo>
                  <a:lnTo>
                    <a:pt x="5912" y="7929"/>
                  </a:lnTo>
                  <a:lnTo>
                    <a:pt x="5971" y="7852"/>
                  </a:lnTo>
                  <a:lnTo>
                    <a:pt x="6009" y="7755"/>
                  </a:lnTo>
                  <a:lnTo>
                    <a:pt x="6164" y="6863"/>
                  </a:lnTo>
                  <a:lnTo>
                    <a:pt x="6339" y="6766"/>
                  </a:lnTo>
                  <a:lnTo>
                    <a:pt x="6513" y="6669"/>
                  </a:lnTo>
                  <a:lnTo>
                    <a:pt x="6649" y="6553"/>
                  </a:lnTo>
                  <a:lnTo>
                    <a:pt x="6785" y="6437"/>
                  </a:lnTo>
                  <a:lnTo>
                    <a:pt x="6920" y="6320"/>
                  </a:lnTo>
                  <a:lnTo>
                    <a:pt x="7037" y="6185"/>
                  </a:lnTo>
                  <a:lnTo>
                    <a:pt x="7134" y="6030"/>
                  </a:lnTo>
                  <a:lnTo>
                    <a:pt x="7231" y="5894"/>
                  </a:lnTo>
                  <a:lnTo>
                    <a:pt x="7269" y="5855"/>
                  </a:lnTo>
                  <a:lnTo>
                    <a:pt x="7308" y="5836"/>
                  </a:lnTo>
                  <a:lnTo>
                    <a:pt x="7851" y="5661"/>
                  </a:lnTo>
                  <a:lnTo>
                    <a:pt x="7967" y="5603"/>
                  </a:lnTo>
                  <a:lnTo>
                    <a:pt x="8064" y="5506"/>
                  </a:lnTo>
                  <a:lnTo>
                    <a:pt x="8142" y="5371"/>
                  </a:lnTo>
                  <a:lnTo>
                    <a:pt x="8161" y="5235"/>
                  </a:lnTo>
                  <a:lnTo>
                    <a:pt x="8161" y="4673"/>
                  </a:lnTo>
                  <a:lnTo>
                    <a:pt x="8142" y="4537"/>
                  </a:lnTo>
                  <a:lnTo>
                    <a:pt x="8064" y="4421"/>
                  </a:lnTo>
                  <a:lnTo>
                    <a:pt x="7967" y="4324"/>
                  </a:lnTo>
                  <a:lnTo>
                    <a:pt x="7851" y="4246"/>
                  </a:lnTo>
                  <a:lnTo>
                    <a:pt x="7502" y="4149"/>
                  </a:lnTo>
                  <a:lnTo>
                    <a:pt x="7463" y="4111"/>
                  </a:lnTo>
                  <a:lnTo>
                    <a:pt x="7424" y="4052"/>
                  </a:lnTo>
                  <a:lnTo>
                    <a:pt x="7366" y="3897"/>
                  </a:lnTo>
                  <a:lnTo>
                    <a:pt x="7289" y="3723"/>
                  </a:lnTo>
                  <a:lnTo>
                    <a:pt x="7211" y="3568"/>
                  </a:lnTo>
                  <a:lnTo>
                    <a:pt x="7095" y="3432"/>
                  </a:lnTo>
                  <a:lnTo>
                    <a:pt x="6998" y="3296"/>
                  </a:lnTo>
                  <a:lnTo>
                    <a:pt x="6901" y="3180"/>
                  </a:lnTo>
                  <a:lnTo>
                    <a:pt x="6940" y="2851"/>
                  </a:lnTo>
                  <a:lnTo>
                    <a:pt x="6959" y="2502"/>
                  </a:lnTo>
                  <a:lnTo>
                    <a:pt x="6959" y="2308"/>
                  </a:lnTo>
                  <a:lnTo>
                    <a:pt x="6920" y="2153"/>
                  </a:lnTo>
                  <a:lnTo>
                    <a:pt x="6862" y="2036"/>
                  </a:lnTo>
                  <a:lnTo>
                    <a:pt x="6823" y="1998"/>
                  </a:lnTo>
                  <a:lnTo>
                    <a:pt x="6785" y="1959"/>
                  </a:lnTo>
                  <a:lnTo>
                    <a:pt x="6688" y="1939"/>
                  </a:lnTo>
                  <a:lnTo>
                    <a:pt x="6494" y="1939"/>
                  </a:lnTo>
                  <a:lnTo>
                    <a:pt x="6319" y="1978"/>
                  </a:lnTo>
                  <a:lnTo>
                    <a:pt x="6106" y="2056"/>
                  </a:lnTo>
                  <a:lnTo>
                    <a:pt x="5815" y="2153"/>
                  </a:lnTo>
                  <a:lnTo>
                    <a:pt x="5467" y="2308"/>
                  </a:lnTo>
                  <a:lnTo>
                    <a:pt x="5389" y="2347"/>
                  </a:lnTo>
                  <a:lnTo>
                    <a:pt x="5176" y="2308"/>
                  </a:lnTo>
                  <a:lnTo>
                    <a:pt x="5156" y="2288"/>
                  </a:lnTo>
                  <a:lnTo>
                    <a:pt x="5215" y="2153"/>
                  </a:lnTo>
                  <a:lnTo>
                    <a:pt x="5253" y="1998"/>
                  </a:lnTo>
                  <a:lnTo>
                    <a:pt x="5273" y="1862"/>
                  </a:lnTo>
                  <a:lnTo>
                    <a:pt x="5292" y="1687"/>
                  </a:lnTo>
                  <a:lnTo>
                    <a:pt x="5292" y="1649"/>
                  </a:lnTo>
                  <a:lnTo>
                    <a:pt x="5253" y="1610"/>
                  </a:lnTo>
                  <a:lnTo>
                    <a:pt x="5234" y="1591"/>
                  </a:lnTo>
                  <a:lnTo>
                    <a:pt x="5176" y="1571"/>
                  </a:lnTo>
                  <a:lnTo>
                    <a:pt x="5137" y="1571"/>
                  </a:lnTo>
                  <a:lnTo>
                    <a:pt x="5098" y="1610"/>
                  </a:lnTo>
                  <a:lnTo>
                    <a:pt x="5059" y="1649"/>
                  </a:lnTo>
                  <a:lnTo>
                    <a:pt x="5059" y="1687"/>
                  </a:lnTo>
                  <a:lnTo>
                    <a:pt x="5040" y="1823"/>
                  </a:lnTo>
                  <a:lnTo>
                    <a:pt x="5021" y="1939"/>
                  </a:lnTo>
                  <a:lnTo>
                    <a:pt x="4982" y="2056"/>
                  </a:lnTo>
                  <a:lnTo>
                    <a:pt x="4943" y="2172"/>
                  </a:lnTo>
                  <a:lnTo>
                    <a:pt x="4885" y="2288"/>
                  </a:lnTo>
                  <a:lnTo>
                    <a:pt x="4807" y="2405"/>
                  </a:lnTo>
                  <a:lnTo>
                    <a:pt x="4730" y="2502"/>
                  </a:lnTo>
                  <a:lnTo>
                    <a:pt x="4652" y="2599"/>
                  </a:lnTo>
                  <a:lnTo>
                    <a:pt x="4536" y="2695"/>
                  </a:lnTo>
                  <a:lnTo>
                    <a:pt x="4420" y="2792"/>
                  </a:lnTo>
                  <a:lnTo>
                    <a:pt x="4284" y="2870"/>
                  </a:lnTo>
                  <a:lnTo>
                    <a:pt x="4148" y="2928"/>
                  </a:lnTo>
                  <a:lnTo>
                    <a:pt x="3916" y="2889"/>
                  </a:lnTo>
                  <a:lnTo>
                    <a:pt x="3431" y="2889"/>
                  </a:lnTo>
                  <a:lnTo>
                    <a:pt x="3199" y="2928"/>
                  </a:lnTo>
                  <a:lnTo>
                    <a:pt x="3063" y="2870"/>
                  </a:lnTo>
                  <a:lnTo>
                    <a:pt x="2927" y="2792"/>
                  </a:lnTo>
                  <a:lnTo>
                    <a:pt x="2811" y="2695"/>
                  </a:lnTo>
                  <a:lnTo>
                    <a:pt x="2695" y="2599"/>
                  </a:lnTo>
                  <a:lnTo>
                    <a:pt x="2598" y="2502"/>
                  </a:lnTo>
                  <a:lnTo>
                    <a:pt x="2520" y="2385"/>
                  </a:lnTo>
                  <a:lnTo>
                    <a:pt x="2462" y="2269"/>
                  </a:lnTo>
                  <a:lnTo>
                    <a:pt x="2404" y="2153"/>
                  </a:lnTo>
                  <a:lnTo>
                    <a:pt x="2346" y="2017"/>
                  </a:lnTo>
                  <a:lnTo>
                    <a:pt x="2326" y="1901"/>
                  </a:lnTo>
                  <a:lnTo>
                    <a:pt x="2307" y="1765"/>
                  </a:lnTo>
                  <a:lnTo>
                    <a:pt x="2287" y="1629"/>
                  </a:lnTo>
                  <a:lnTo>
                    <a:pt x="2307" y="1494"/>
                  </a:lnTo>
                  <a:lnTo>
                    <a:pt x="2326" y="1358"/>
                  </a:lnTo>
                  <a:lnTo>
                    <a:pt x="2346" y="1222"/>
                  </a:lnTo>
                  <a:lnTo>
                    <a:pt x="2404" y="1087"/>
                  </a:lnTo>
                  <a:lnTo>
                    <a:pt x="2462" y="970"/>
                  </a:lnTo>
                  <a:lnTo>
                    <a:pt x="2520" y="854"/>
                  </a:lnTo>
                  <a:lnTo>
                    <a:pt x="2598" y="757"/>
                  </a:lnTo>
                  <a:lnTo>
                    <a:pt x="2695" y="641"/>
                  </a:lnTo>
                  <a:lnTo>
                    <a:pt x="2791" y="544"/>
                  </a:lnTo>
                  <a:lnTo>
                    <a:pt x="2908" y="466"/>
                  </a:lnTo>
                  <a:lnTo>
                    <a:pt x="3024" y="408"/>
                  </a:lnTo>
                  <a:lnTo>
                    <a:pt x="3140" y="350"/>
                  </a:lnTo>
                  <a:lnTo>
                    <a:pt x="3276" y="292"/>
                  </a:lnTo>
                  <a:lnTo>
                    <a:pt x="3412" y="272"/>
                  </a:lnTo>
                  <a:lnTo>
                    <a:pt x="3528" y="253"/>
                  </a:lnTo>
                  <a:lnTo>
                    <a:pt x="3683" y="234"/>
                  </a:lnTo>
                  <a:lnTo>
                    <a:pt x="3819" y="253"/>
                  </a:lnTo>
                  <a:lnTo>
                    <a:pt x="3955" y="272"/>
                  </a:lnTo>
                  <a:lnTo>
                    <a:pt x="4071" y="292"/>
                  </a:lnTo>
                  <a:lnTo>
                    <a:pt x="4207" y="350"/>
                  </a:lnTo>
                  <a:lnTo>
                    <a:pt x="4323" y="408"/>
                  </a:lnTo>
                  <a:lnTo>
                    <a:pt x="4439" y="466"/>
                  </a:lnTo>
                  <a:lnTo>
                    <a:pt x="4555" y="544"/>
                  </a:lnTo>
                  <a:lnTo>
                    <a:pt x="4652" y="641"/>
                  </a:lnTo>
                  <a:lnTo>
                    <a:pt x="4788" y="815"/>
                  </a:lnTo>
                  <a:lnTo>
                    <a:pt x="4904" y="1009"/>
                  </a:lnTo>
                  <a:lnTo>
                    <a:pt x="4943" y="1048"/>
                  </a:lnTo>
                  <a:lnTo>
                    <a:pt x="4982" y="1067"/>
                  </a:lnTo>
                  <a:lnTo>
                    <a:pt x="5021" y="1067"/>
                  </a:lnTo>
                  <a:lnTo>
                    <a:pt x="5079" y="1048"/>
                  </a:lnTo>
                  <a:lnTo>
                    <a:pt x="5098" y="1028"/>
                  </a:lnTo>
                  <a:lnTo>
                    <a:pt x="5137" y="990"/>
                  </a:lnTo>
                  <a:lnTo>
                    <a:pt x="5137" y="931"/>
                  </a:lnTo>
                  <a:lnTo>
                    <a:pt x="5118" y="893"/>
                  </a:lnTo>
                  <a:lnTo>
                    <a:pt x="4982" y="679"/>
                  </a:lnTo>
                  <a:lnTo>
                    <a:pt x="4827" y="486"/>
                  </a:lnTo>
                  <a:lnTo>
                    <a:pt x="4691" y="369"/>
                  </a:lnTo>
                  <a:lnTo>
                    <a:pt x="4575" y="272"/>
                  </a:lnTo>
                  <a:lnTo>
                    <a:pt x="4439" y="195"/>
                  </a:lnTo>
                  <a:lnTo>
                    <a:pt x="4303" y="117"/>
                  </a:lnTo>
                  <a:lnTo>
                    <a:pt x="4148" y="78"/>
                  </a:lnTo>
                  <a:lnTo>
                    <a:pt x="3993" y="40"/>
                  </a:lnTo>
                  <a:lnTo>
                    <a:pt x="3838" y="20"/>
                  </a:lnTo>
                  <a:lnTo>
                    <a:pt x="36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9"/>
            <p:cNvSpPr/>
            <p:nvPr/>
          </p:nvSpPr>
          <p:spPr>
            <a:xfrm>
              <a:off x="5347850" y="-1462525"/>
              <a:ext cx="23275" cy="43175"/>
            </a:xfrm>
            <a:custGeom>
              <a:avLst/>
              <a:gdLst/>
              <a:ahLst/>
              <a:cxnLst/>
              <a:rect l="l" t="t" r="r" b="b"/>
              <a:pathLst>
                <a:path w="931" h="1727" extrusionOk="0">
                  <a:moveTo>
                    <a:pt x="446" y="311"/>
                  </a:moveTo>
                  <a:lnTo>
                    <a:pt x="446" y="699"/>
                  </a:lnTo>
                  <a:lnTo>
                    <a:pt x="369" y="660"/>
                  </a:lnTo>
                  <a:lnTo>
                    <a:pt x="291" y="621"/>
                  </a:lnTo>
                  <a:lnTo>
                    <a:pt x="252" y="563"/>
                  </a:lnTo>
                  <a:lnTo>
                    <a:pt x="233" y="486"/>
                  </a:lnTo>
                  <a:lnTo>
                    <a:pt x="252" y="408"/>
                  </a:lnTo>
                  <a:lnTo>
                    <a:pt x="291" y="369"/>
                  </a:lnTo>
                  <a:lnTo>
                    <a:pt x="369" y="331"/>
                  </a:lnTo>
                  <a:lnTo>
                    <a:pt x="446" y="311"/>
                  </a:lnTo>
                  <a:close/>
                  <a:moveTo>
                    <a:pt x="543" y="970"/>
                  </a:moveTo>
                  <a:lnTo>
                    <a:pt x="621" y="1009"/>
                  </a:lnTo>
                  <a:lnTo>
                    <a:pt x="679" y="1048"/>
                  </a:lnTo>
                  <a:lnTo>
                    <a:pt x="718" y="1106"/>
                  </a:lnTo>
                  <a:lnTo>
                    <a:pt x="718" y="1203"/>
                  </a:lnTo>
                  <a:lnTo>
                    <a:pt x="718" y="1280"/>
                  </a:lnTo>
                  <a:lnTo>
                    <a:pt x="679" y="1339"/>
                  </a:lnTo>
                  <a:lnTo>
                    <a:pt x="621" y="1377"/>
                  </a:lnTo>
                  <a:lnTo>
                    <a:pt x="543" y="1397"/>
                  </a:lnTo>
                  <a:lnTo>
                    <a:pt x="543" y="970"/>
                  </a:lnTo>
                  <a:close/>
                  <a:moveTo>
                    <a:pt x="485" y="1"/>
                  </a:moveTo>
                  <a:lnTo>
                    <a:pt x="446" y="20"/>
                  </a:lnTo>
                  <a:lnTo>
                    <a:pt x="427" y="59"/>
                  </a:lnTo>
                  <a:lnTo>
                    <a:pt x="427" y="117"/>
                  </a:lnTo>
                  <a:lnTo>
                    <a:pt x="291" y="156"/>
                  </a:lnTo>
                  <a:lnTo>
                    <a:pt x="214" y="175"/>
                  </a:lnTo>
                  <a:lnTo>
                    <a:pt x="155" y="214"/>
                  </a:lnTo>
                  <a:lnTo>
                    <a:pt x="97" y="272"/>
                  </a:lnTo>
                  <a:lnTo>
                    <a:pt x="58" y="331"/>
                  </a:lnTo>
                  <a:lnTo>
                    <a:pt x="39" y="408"/>
                  </a:lnTo>
                  <a:lnTo>
                    <a:pt x="39" y="505"/>
                  </a:lnTo>
                  <a:lnTo>
                    <a:pt x="39" y="602"/>
                  </a:lnTo>
                  <a:lnTo>
                    <a:pt x="58" y="679"/>
                  </a:lnTo>
                  <a:lnTo>
                    <a:pt x="117" y="738"/>
                  </a:lnTo>
                  <a:lnTo>
                    <a:pt x="155" y="796"/>
                  </a:lnTo>
                  <a:lnTo>
                    <a:pt x="291" y="854"/>
                  </a:lnTo>
                  <a:lnTo>
                    <a:pt x="427" y="912"/>
                  </a:lnTo>
                  <a:lnTo>
                    <a:pt x="427" y="1416"/>
                  </a:lnTo>
                  <a:lnTo>
                    <a:pt x="349" y="1397"/>
                  </a:lnTo>
                  <a:lnTo>
                    <a:pt x="291" y="1377"/>
                  </a:lnTo>
                  <a:lnTo>
                    <a:pt x="214" y="1319"/>
                  </a:lnTo>
                  <a:lnTo>
                    <a:pt x="136" y="1261"/>
                  </a:lnTo>
                  <a:lnTo>
                    <a:pt x="97" y="1242"/>
                  </a:lnTo>
                  <a:lnTo>
                    <a:pt x="58" y="1261"/>
                  </a:lnTo>
                  <a:lnTo>
                    <a:pt x="20" y="1280"/>
                  </a:lnTo>
                  <a:lnTo>
                    <a:pt x="0" y="1319"/>
                  </a:lnTo>
                  <a:lnTo>
                    <a:pt x="0" y="1358"/>
                  </a:lnTo>
                  <a:lnTo>
                    <a:pt x="0" y="1397"/>
                  </a:lnTo>
                  <a:lnTo>
                    <a:pt x="20" y="1455"/>
                  </a:lnTo>
                  <a:lnTo>
                    <a:pt x="117" y="1532"/>
                  </a:lnTo>
                  <a:lnTo>
                    <a:pt x="252" y="1591"/>
                  </a:lnTo>
                  <a:lnTo>
                    <a:pt x="330" y="1610"/>
                  </a:lnTo>
                  <a:lnTo>
                    <a:pt x="427" y="1610"/>
                  </a:lnTo>
                  <a:lnTo>
                    <a:pt x="427" y="1668"/>
                  </a:lnTo>
                  <a:lnTo>
                    <a:pt x="446" y="1707"/>
                  </a:lnTo>
                  <a:lnTo>
                    <a:pt x="485" y="1726"/>
                  </a:lnTo>
                  <a:lnTo>
                    <a:pt x="524" y="1707"/>
                  </a:lnTo>
                  <a:lnTo>
                    <a:pt x="543" y="1668"/>
                  </a:lnTo>
                  <a:lnTo>
                    <a:pt x="543" y="1610"/>
                  </a:lnTo>
                  <a:lnTo>
                    <a:pt x="640" y="1591"/>
                  </a:lnTo>
                  <a:lnTo>
                    <a:pt x="698" y="1571"/>
                  </a:lnTo>
                  <a:lnTo>
                    <a:pt x="776" y="1532"/>
                  </a:lnTo>
                  <a:lnTo>
                    <a:pt x="834" y="1474"/>
                  </a:lnTo>
                  <a:lnTo>
                    <a:pt x="873" y="1416"/>
                  </a:lnTo>
                  <a:lnTo>
                    <a:pt x="911" y="1339"/>
                  </a:lnTo>
                  <a:lnTo>
                    <a:pt x="931" y="1261"/>
                  </a:lnTo>
                  <a:lnTo>
                    <a:pt x="931" y="1183"/>
                  </a:lnTo>
                  <a:lnTo>
                    <a:pt x="931" y="1087"/>
                  </a:lnTo>
                  <a:lnTo>
                    <a:pt x="892" y="990"/>
                  </a:lnTo>
                  <a:lnTo>
                    <a:pt x="853" y="931"/>
                  </a:lnTo>
                  <a:lnTo>
                    <a:pt x="814" y="873"/>
                  </a:lnTo>
                  <a:lnTo>
                    <a:pt x="698" y="796"/>
                  </a:lnTo>
                  <a:lnTo>
                    <a:pt x="543" y="738"/>
                  </a:lnTo>
                  <a:lnTo>
                    <a:pt x="543" y="311"/>
                  </a:lnTo>
                  <a:lnTo>
                    <a:pt x="640" y="331"/>
                  </a:lnTo>
                  <a:lnTo>
                    <a:pt x="718" y="350"/>
                  </a:lnTo>
                  <a:lnTo>
                    <a:pt x="756" y="369"/>
                  </a:lnTo>
                  <a:lnTo>
                    <a:pt x="795" y="389"/>
                  </a:lnTo>
                  <a:lnTo>
                    <a:pt x="853" y="369"/>
                  </a:lnTo>
                  <a:lnTo>
                    <a:pt x="873" y="331"/>
                  </a:lnTo>
                  <a:lnTo>
                    <a:pt x="892" y="272"/>
                  </a:lnTo>
                  <a:lnTo>
                    <a:pt x="892" y="234"/>
                  </a:lnTo>
                  <a:lnTo>
                    <a:pt x="853" y="195"/>
                  </a:lnTo>
                  <a:lnTo>
                    <a:pt x="776" y="156"/>
                  </a:lnTo>
                  <a:lnTo>
                    <a:pt x="659" y="117"/>
                  </a:lnTo>
                  <a:lnTo>
                    <a:pt x="543" y="117"/>
                  </a:lnTo>
                  <a:lnTo>
                    <a:pt x="543" y="59"/>
                  </a:lnTo>
                  <a:lnTo>
                    <a:pt x="524" y="20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53"/>
          <p:cNvSpPr txBox="1">
            <a:spLocks noGrp="1"/>
          </p:cNvSpPr>
          <p:nvPr>
            <p:ph type="title"/>
          </p:nvPr>
        </p:nvSpPr>
        <p:spPr>
          <a:xfrm>
            <a:off x="602203" y="857693"/>
            <a:ext cx="5082672" cy="14077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dk1"/>
                </a:solidFill>
              </a:rPr>
              <a:t>THANK YOU</a:t>
            </a:r>
            <a:endParaRPr sz="7200" dirty="0">
              <a:solidFill>
                <a:schemeClr val="dk1"/>
              </a:solidFill>
            </a:endParaRPr>
          </a:p>
        </p:txBody>
      </p:sp>
      <p:sp>
        <p:nvSpPr>
          <p:cNvPr id="3029" name="Google Shape;3029;p53"/>
          <p:cNvSpPr txBox="1"/>
          <p:nvPr/>
        </p:nvSpPr>
        <p:spPr>
          <a:xfrm flipH="1">
            <a:off x="1043210" y="2409575"/>
            <a:ext cx="3978626" cy="989483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Open to any questions</a:t>
            </a:r>
            <a:endParaRPr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040" name="Google Shape;3040;p53"/>
          <p:cNvGrpSpPr/>
          <p:nvPr/>
        </p:nvGrpSpPr>
        <p:grpSpPr>
          <a:xfrm>
            <a:off x="5571460" y="588335"/>
            <a:ext cx="3107985" cy="4430232"/>
            <a:chOff x="2084475" y="238125"/>
            <a:chExt cx="3451050" cy="5238750"/>
          </a:xfrm>
        </p:grpSpPr>
        <p:sp>
          <p:nvSpPr>
            <p:cNvPr id="3041" name="Google Shape;3041;p53"/>
            <p:cNvSpPr/>
            <p:nvPr/>
          </p:nvSpPr>
          <p:spPr>
            <a:xfrm>
              <a:off x="2340550" y="238125"/>
              <a:ext cx="2964150" cy="5238750"/>
            </a:xfrm>
            <a:custGeom>
              <a:avLst/>
              <a:gdLst/>
              <a:ahLst/>
              <a:cxnLst/>
              <a:rect l="l" t="t" r="r" b="b"/>
              <a:pathLst>
                <a:path w="118566" h="209550" extrusionOk="0">
                  <a:moveTo>
                    <a:pt x="98673" y="0"/>
                  </a:moveTo>
                  <a:lnTo>
                    <a:pt x="98514" y="20"/>
                  </a:lnTo>
                  <a:lnTo>
                    <a:pt x="98376" y="40"/>
                  </a:lnTo>
                  <a:lnTo>
                    <a:pt x="98217" y="79"/>
                  </a:lnTo>
                  <a:lnTo>
                    <a:pt x="98078" y="119"/>
                  </a:lnTo>
                  <a:lnTo>
                    <a:pt x="97940" y="178"/>
                  </a:lnTo>
                  <a:lnTo>
                    <a:pt x="97801" y="258"/>
                  </a:lnTo>
                  <a:lnTo>
                    <a:pt x="97682" y="357"/>
                  </a:lnTo>
                  <a:lnTo>
                    <a:pt x="97563" y="456"/>
                  </a:lnTo>
                  <a:lnTo>
                    <a:pt x="68536" y="29483"/>
                  </a:lnTo>
                  <a:lnTo>
                    <a:pt x="68318" y="29681"/>
                  </a:lnTo>
                  <a:lnTo>
                    <a:pt x="68081" y="29859"/>
                  </a:lnTo>
                  <a:lnTo>
                    <a:pt x="67843" y="30018"/>
                  </a:lnTo>
                  <a:lnTo>
                    <a:pt x="67605" y="30156"/>
                  </a:lnTo>
                  <a:lnTo>
                    <a:pt x="67347" y="30256"/>
                  </a:lnTo>
                  <a:lnTo>
                    <a:pt x="67090" y="30355"/>
                  </a:lnTo>
                  <a:lnTo>
                    <a:pt x="66832" y="30414"/>
                  </a:lnTo>
                  <a:lnTo>
                    <a:pt x="66555" y="30454"/>
                  </a:lnTo>
                  <a:lnTo>
                    <a:pt x="66159" y="30493"/>
                  </a:lnTo>
                  <a:lnTo>
                    <a:pt x="65762" y="30474"/>
                  </a:lnTo>
                  <a:lnTo>
                    <a:pt x="65386" y="30434"/>
                  </a:lnTo>
                  <a:lnTo>
                    <a:pt x="65009" y="30335"/>
                  </a:lnTo>
                  <a:lnTo>
                    <a:pt x="64633" y="30196"/>
                  </a:lnTo>
                  <a:lnTo>
                    <a:pt x="64455" y="30097"/>
                  </a:lnTo>
                  <a:lnTo>
                    <a:pt x="64276" y="29998"/>
                  </a:lnTo>
                  <a:lnTo>
                    <a:pt x="64098" y="29899"/>
                  </a:lnTo>
                  <a:lnTo>
                    <a:pt x="63939" y="29760"/>
                  </a:lnTo>
                  <a:lnTo>
                    <a:pt x="63781" y="29641"/>
                  </a:lnTo>
                  <a:lnTo>
                    <a:pt x="63622" y="29483"/>
                  </a:lnTo>
                  <a:lnTo>
                    <a:pt x="44859" y="10719"/>
                  </a:lnTo>
                  <a:lnTo>
                    <a:pt x="44740" y="10620"/>
                  </a:lnTo>
                  <a:lnTo>
                    <a:pt x="44601" y="10521"/>
                  </a:lnTo>
                  <a:lnTo>
                    <a:pt x="44482" y="10442"/>
                  </a:lnTo>
                  <a:lnTo>
                    <a:pt x="44344" y="10382"/>
                  </a:lnTo>
                  <a:lnTo>
                    <a:pt x="44185" y="10323"/>
                  </a:lnTo>
                  <a:lnTo>
                    <a:pt x="44047" y="10303"/>
                  </a:lnTo>
                  <a:lnTo>
                    <a:pt x="43888" y="10283"/>
                  </a:lnTo>
                  <a:lnTo>
                    <a:pt x="43749" y="10264"/>
                  </a:lnTo>
                  <a:lnTo>
                    <a:pt x="43591" y="10283"/>
                  </a:lnTo>
                  <a:lnTo>
                    <a:pt x="43452" y="10303"/>
                  </a:lnTo>
                  <a:lnTo>
                    <a:pt x="43294" y="10343"/>
                  </a:lnTo>
                  <a:lnTo>
                    <a:pt x="43155" y="10402"/>
                  </a:lnTo>
                  <a:lnTo>
                    <a:pt x="43016" y="10462"/>
                  </a:lnTo>
                  <a:lnTo>
                    <a:pt x="42897" y="10541"/>
                  </a:lnTo>
                  <a:lnTo>
                    <a:pt x="42759" y="10640"/>
                  </a:lnTo>
                  <a:lnTo>
                    <a:pt x="42660" y="10739"/>
                  </a:lnTo>
                  <a:lnTo>
                    <a:pt x="42343" y="11076"/>
                  </a:lnTo>
                  <a:lnTo>
                    <a:pt x="42164" y="11294"/>
                  </a:lnTo>
                  <a:lnTo>
                    <a:pt x="42045" y="11512"/>
                  </a:lnTo>
                  <a:lnTo>
                    <a:pt x="41966" y="11750"/>
                  </a:lnTo>
                  <a:lnTo>
                    <a:pt x="41926" y="11987"/>
                  </a:lnTo>
                  <a:lnTo>
                    <a:pt x="41907" y="12245"/>
                  </a:lnTo>
                  <a:lnTo>
                    <a:pt x="41946" y="12502"/>
                  </a:lnTo>
                  <a:lnTo>
                    <a:pt x="42026" y="12740"/>
                  </a:lnTo>
                  <a:lnTo>
                    <a:pt x="42144" y="12958"/>
                  </a:lnTo>
                  <a:lnTo>
                    <a:pt x="57441" y="37032"/>
                  </a:lnTo>
                  <a:lnTo>
                    <a:pt x="57777" y="37567"/>
                  </a:lnTo>
                  <a:lnTo>
                    <a:pt x="58094" y="38122"/>
                  </a:lnTo>
                  <a:lnTo>
                    <a:pt x="58392" y="38696"/>
                  </a:lnTo>
                  <a:lnTo>
                    <a:pt x="58669" y="39271"/>
                  </a:lnTo>
                  <a:lnTo>
                    <a:pt x="58907" y="39865"/>
                  </a:lnTo>
                  <a:lnTo>
                    <a:pt x="59145" y="40440"/>
                  </a:lnTo>
                  <a:lnTo>
                    <a:pt x="59363" y="41054"/>
                  </a:lnTo>
                  <a:lnTo>
                    <a:pt x="59541" y="41648"/>
                  </a:lnTo>
                  <a:lnTo>
                    <a:pt x="59719" y="42263"/>
                  </a:lnTo>
                  <a:lnTo>
                    <a:pt x="59858" y="42897"/>
                  </a:lnTo>
                  <a:lnTo>
                    <a:pt x="59977" y="43511"/>
                  </a:lnTo>
                  <a:lnTo>
                    <a:pt x="60076" y="44145"/>
                  </a:lnTo>
                  <a:lnTo>
                    <a:pt x="60155" y="44779"/>
                  </a:lnTo>
                  <a:lnTo>
                    <a:pt x="60215" y="45413"/>
                  </a:lnTo>
                  <a:lnTo>
                    <a:pt x="60254" y="46047"/>
                  </a:lnTo>
                  <a:lnTo>
                    <a:pt x="60254" y="46681"/>
                  </a:lnTo>
                  <a:lnTo>
                    <a:pt x="60254" y="92946"/>
                  </a:lnTo>
                  <a:lnTo>
                    <a:pt x="60254" y="95106"/>
                  </a:lnTo>
                  <a:lnTo>
                    <a:pt x="60254" y="109610"/>
                  </a:lnTo>
                  <a:lnTo>
                    <a:pt x="60254" y="109887"/>
                  </a:lnTo>
                  <a:lnTo>
                    <a:pt x="60215" y="110164"/>
                  </a:lnTo>
                  <a:lnTo>
                    <a:pt x="60175" y="110442"/>
                  </a:lnTo>
                  <a:lnTo>
                    <a:pt x="60096" y="110699"/>
                  </a:lnTo>
                  <a:lnTo>
                    <a:pt x="60016" y="110937"/>
                  </a:lnTo>
                  <a:lnTo>
                    <a:pt x="59897" y="111175"/>
                  </a:lnTo>
                  <a:lnTo>
                    <a:pt x="59779" y="111393"/>
                  </a:lnTo>
                  <a:lnTo>
                    <a:pt x="59640" y="111611"/>
                  </a:lnTo>
                  <a:lnTo>
                    <a:pt x="59481" y="111809"/>
                  </a:lnTo>
                  <a:lnTo>
                    <a:pt x="59323" y="111987"/>
                  </a:lnTo>
                  <a:lnTo>
                    <a:pt x="59145" y="112166"/>
                  </a:lnTo>
                  <a:lnTo>
                    <a:pt x="58966" y="112324"/>
                  </a:lnTo>
                  <a:lnTo>
                    <a:pt x="58768" y="112463"/>
                  </a:lnTo>
                  <a:lnTo>
                    <a:pt x="58550" y="112601"/>
                  </a:lnTo>
                  <a:lnTo>
                    <a:pt x="58332" y="112720"/>
                  </a:lnTo>
                  <a:lnTo>
                    <a:pt x="58114" y="112819"/>
                  </a:lnTo>
                  <a:lnTo>
                    <a:pt x="57876" y="112899"/>
                  </a:lnTo>
                  <a:lnTo>
                    <a:pt x="57659" y="112978"/>
                  </a:lnTo>
                  <a:lnTo>
                    <a:pt x="57401" y="113018"/>
                  </a:lnTo>
                  <a:lnTo>
                    <a:pt x="57163" y="113057"/>
                  </a:lnTo>
                  <a:lnTo>
                    <a:pt x="56925" y="113077"/>
                  </a:lnTo>
                  <a:lnTo>
                    <a:pt x="56668" y="113077"/>
                  </a:lnTo>
                  <a:lnTo>
                    <a:pt x="56430" y="113057"/>
                  </a:lnTo>
                  <a:lnTo>
                    <a:pt x="56173" y="113037"/>
                  </a:lnTo>
                  <a:lnTo>
                    <a:pt x="55935" y="112978"/>
                  </a:lnTo>
                  <a:lnTo>
                    <a:pt x="55697" y="112899"/>
                  </a:lnTo>
                  <a:lnTo>
                    <a:pt x="55459" y="112819"/>
                  </a:lnTo>
                  <a:lnTo>
                    <a:pt x="55221" y="112700"/>
                  </a:lnTo>
                  <a:lnTo>
                    <a:pt x="54984" y="112562"/>
                  </a:lnTo>
                  <a:lnTo>
                    <a:pt x="54766" y="112423"/>
                  </a:lnTo>
                  <a:lnTo>
                    <a:pt x="54548" y="112245"/>
                  </a:lnTo>
                  <a:lnTo>
                    <a:pt x="54330" y="112047"/>
                  </a:lnTo>
                  <a:lnTo>
                    <a:pt x="2636" y="59798"/>
                  </a:lnTo>
                  <a:lnTo>
                    <a:pt x="2517" y="59699"/>
                  </a:lnTo>
                  <a:lnTo>
                    <a:pt x="2398" y="59600"/>
                  </a:lnTo>
                  <a:lnTo>
                    <a:pt x="2259" y="59520"/>
                  </a:lnTo>
                  <a:lnTo>
                    <a:pt x="2121" y="59461"/>
                  </a:lnTo>
                  <a:lnTo>
                    <a:pt x="1982" y="59402"/>
                  </a:lnTo>
                  <a:lnTo>
                    <a:pt x="1843" y="59382"/>
                  </a:lnTo>
                  <a:lnTo>
                    <a:pt x="1685" y="59362"/>
                  </a:lnTo>
                  <a:lnTo>
                    <a:pt x="1546" y="59342"/>
                  </a:lnTo>
                  <a:lnTo>
                    <a:pt x="1388" y="59362"/>
                  </a:lnTo>
                  <a:lnTo>
                    <a:pt x="1249" y="59382"/>
                  </a:lnTo>
                  <a:lnTo>
                    <a:pt x="1090" y="59402"/>
                  </a:lnTo>
                  <a:lnTo>
                    <a:pt x="952" y="59461"/>
                  </a:lnTo>
                  <a:lnTo>
                    <a:pt x="813" y="59520"/>
                  </a:lnTo>
                  <a:lnTo>
                    <a:pt x="694" y="59600"/>
                  </a:lnTo>
                  <a:lnTo>
                    <a:pt x="555" y="59699"/>
                  </a:lnTo>
                  <a:lnTo>
                    <a:pt x="437" y="59798"/>
                  </a:lnTo>
                  <a:lnTo>
                    <a:pt x="437" y="59818"/>
                  </a:lnTo>
                  <a:lnTo>
                    <a:pt x="338" y="59917"/>
                  </a:lnTo>
                  <a:lnTo>
                    <a:pt x="258" y="60036"/>
                  </a:lnTo>
                  <a:lnTo>
                    <a:pt x="179" y="60154"/>
                  </a:lnTo>
                  <a:lnTo>
                    <a:pt x="120" y="60293"/>
                  </a:lnTo>
                  <a:lnTo>
                    <a:pt x="60" y="60412"/>
                  </a:lnTo>
                  <a:lnTo>
                    <a:pt x="40" y="60551"/>
                  </a:lnTo>
                  <a:lnTo>
                    <a:pt x="1" y="60689"/>
                  </a:lnTo>
                  <a:lnTo>
                    <a:pt x="1" y="60828"/>
                  </a:lnTo>
                  <a:lnTo>
                    <a:pt x="1" y="60967"/>
                  </a:lnTo>
                  <a:lnTo>
                    <a:pt x="1" y="61106"/>
                  </a:lnTo>
                  <a:lnTo>
                    <a:pt x="20" y="61224"/>
                  </a:lnTo>
                  <a:lnTo>
                    <a:pt x="60" y="61363"/>
                  </a:lnTo>
                  <a:lnTo>
                    <a:pt x="120" y="61502"/>
                  </a:lnTo>
                  <a:lnTo>
                    <a:pt x="179" y="61621"/>
                  </a:lnTo>
                  <a:lnTo>
                    <a:pt x="258" y="61759"/>
                  </a:lnTo>
                  <a:lnTo>
                    <a:pt x="338" y="61858"/>
                  </a:lnTo>
                  <a:lnTo>
                    <a:pt x="54072" y="127779"/>
                  </a:lnTo>
                  <a:lnTo>
                    <a:pt x="54548" y="128373"/>
                  </a:lnTo>
                  <a:lnTo>
                    <a:pt x="55003" y="129007"/>
                  </a:lnTo>
                  <a:lnTo>
                    <a:pt x="55420" y="129661"/>
                  </a:lnTo>
                  <a:lnTo>
                    <a:pt x="55816" y="130315"/>
                  </a:lnTo>
                  <a:lnTo>
                    <a:pt x="56173" y="131008"/>
                  </a:lnTo>
                  <a:lnTo>
                    <a:pt x="56509" y="131682"/>
                  </a:lnTo>
                  <a:lnTo>
                    <a:pt x="56807" y="132395"/>
                  </a:lnTo>
                  <a:lnTo>
                    <a:pt x="57084" y="133109"/>
                  </a:lnTo>
                  <a:lnTo>
                    <a:pt x="57322" y="133842"/>
                  </a:lnTo>
                  <a:lnTo>
                    <a:pt x="57540" y="134575"/>
                  </a:lnTo>
                  <a:lnTo>
                    <a:pt x="57718" y="135328"/>
                  </a:lnTo>
                  <a:lnTo>
                    <a:pt x="57857" y="136081"/>
                  </a:lnTo>
                  <a:lnTo>
                    <a:pt x="57976" y="136834"/>
                  </a:lnTo>
                  <a:lnTo>
                    <a:pt x="58055" y="137606"/>
                  </a:lnTo>
                  <a:lnTo>
                    <a:pt x="58114" y="138379"/>
                  </a:lnTo>
                  <a:lnTo>
                    <a:pt x="58134" y="139152"/>
                  </a:lnTo>
                  <a:lnTo>
                    <a:pt x="58134" y="203963"/>
                  </a:lnTo>
                  <a:lnTo>
                    <a:pt x="58114" y="204180"/>
                  </a:lnTo>
                  <a:lnTo>
                    <a:pt x="58075" y="204398"/>
                  </a:lnTo>
                  <a:lnTo>
                    <a:pt x="58015" y="204597"/>
                  </a:lnTo>
                  <a:lnTo>
                    <a:pt x="57936" y="204775"/>
                  </a:lnTo>
                  <a:lnTo>
                    <a:pt x="57837" y="204933"/>
                  </a:lnTo>
                  <a:lnTo>
                    <a:pt x="57738" y="205092"/>
                  </a:lnTo>
                  <a:lnTo>
                    <a:pt x="57599" y="205231"/>
                  </a:lnTo>
                  <a:lnTo>
                    <a:pt x="57441" y="205369"/>
                  </a:lnTo>
                  <a:lnTo>
                    <a:pt x="57282" y="205488"/>
                  </a:lnTo>
                  <a:lnTo>
                    <a:pt x="57124" y="205587"/>
                  </a:lnTo>
                  <a:lnTo>
                    <a:pt x="56925" y="205686"/>
                  </a:lnTo>
                  <a:lnTo>
                    <a:pt x="56727" y="205785"/>
                  </a:lnTo>
                  <a:lnTo>
                    <a:pt x="56331" y="205964"/>
                  </a:lnTo>
                  <a:lnTo>
                    <a:pt x="55895" y="206102"/>
                  </a:lnTo>
                  <a:lnTo>
                    <a:pt x="55459" y="206221"/>
                  </a:lnTo>
                  <a:lnTo>
                    <a:pt x="55003" y="206340"/>
                  </a:lnTo>
                  <a:lnTo>
                    <a:pt x="54171" y="206558"/>
                  </a:lnTo>
                  <a:lnTo>
                    <a:pt x="53795" y="206657"/>
                  </a:lnTo>
                  <a:lnTo>
                    <a:pt x="53478" y="206776"/>
                  </a:lnTo>
                  <a:lnTo>
                    <a:pt x="53200" y="206915"/>
                  </a:lnTo>
                  <a:lnTo>
                    <a:pt x="53101" y="206994"/>
                  </a:lnTo>
                  <a:lnTo>
                    <a:pt x="53002" y="207073"/>
                  </a:lnTo>
                  <a:lnTo>
                    <a:pt x="53240" y="207271"/>
                  </a:lnTo>
                  <a:lnTo>
                    <a:pt x="53478" y="207450"/>
                  </a:lnTo>
                  <a:lnTo>
                    <a:pt x="53755" y="207628"/>
                  </a:lnTo>
                  <a:lnTo>
                    <a:pt x="54072" y="207787"/>
                  </a:lnTo>
                  <a:lnTo>
                    <a:pt x="54389" y="207945"/>
                  </a:lnTo>
                  <a:lnTo>
                    <a:pt x="54746" y="208084"/>
                  </a:lnTo>
                  <a:lnTo>
                    <a:pt x="55103" y="208222"/>
                  </a:lnTo>
                  <a:lnTo>
                    <a:pt x="55499" y="208361"/>
                  </a:lnTo>
                  <a:lnTo>
                    <a:pt x="55895" y="208480"/>
                  </a:lnTo>
                  <a:lnTo>
                    <a:pt x="56331" y="208579"/>
                  </a:lnTo>
                  <a:lnTo>
                    <a:pt x="57223" y="208777"/>
                  </a:lnTo>
                  <a:lnTo>
                    <a:pt x="58154" y="208956"/>
                  </a:lnTo>
                  <a:lnTo>
                    <a:pt x="59105" y="209114"/>
                  </a:lnTo>
                  <a:lnTo>
                    <a:pt x="60096" y="209233"/>
                  </a:lnTo>
                  <a:lnTo>
                    <a:pt x="61086" y="209332"/>
                  </a:lnTo>
                  <a:lnTo>
                    <a:pt x="62097" y="209411"/>
                  </a:lnTo>
                  <a:lnTo>
                    <a:pt x="63068" y="209471"/>
                  </a:lnTo>
                  <a:lnTo>
                    <a:pt x="64019" y="209510"/>
                  </a:lnTo>
                  <a:lnTo>
                    <a:pt x="64910" y="209530"/>
                  </a:lnTo>
                  <a:lnTo>
                    <a:pt x="66555" y="209550"/>
                  </a:lnTo>
                  <a:lnTo>
                    <a:pt x="68219" y="209530"/>
                  </a:lnTo>
                  <a:lnTo>
                    <a:pt x="69150" y="209510"/>
                  </a:lnTo>
                  <a:lnTo>
                    <a:pt x="70141" y="209471"/>
                  </a:lnTo>
                  <a:lnTo>
                    <a:pt x="71171" y="209411"/>
                  </a:lnTo>
                  <a:lnTo>
                    <a:pt x="72222" y="209332"/>
                  </a:lnTo>
                  <a:lnTo>
                    <a:pt x="73272" y="209233"/>
                  </a:lnTo>
                  <a:lnTo>
                    <a:pt x="74322" y="209114"/>
                  </a:lnTo>
                  <a:lnTo>
                    <a:pt x="75332" y="208956"/>
                  </a:lnTo>
                  <a:lnTo>
                    <a:pt x="76323" y="208777"/>
                  </a:lnTo>
                  <a:lnTo>
                    <a:pt x="77274" y="208579"/>
                  </a:lnTo>
                  <a:lnTo>
                    <a:pt x="77730" y="208480"/>
                  </a:lnTo>
                  <a:lnTo>
                    <a:pt x="78146" y="208361"/>
                  </a:lnTo>
                  <a:lnTo>
                    <a:pt x="78562" y="208222"/>
                  </a:lnTo>
                  <a:lnTo>
                    <a:pt x="78958" y="208084"/>
                  </a:lnTo>
                  <a:lnTo>
                    <a:pt x="79315" y="207945"/>
                  </a:lnTo>
                  <a:lnTo>
                    <a:pt x="79652" y="207787"/>
                  </a:lnTo>
                  <a:lnTo>
                    <a:pt x="79969" y="207628"/>
                  </a:lnTo>
                  <a:lnTo>
                    <a:pt x="80266" y="207450"/>
                  </a:lnTo>
                  <a:lnTo>
                    <a:pt x="80524" y="207271"/>
                  </a:lnTo>
                  <a:lnTo>
                    <a:pt x="80741" y="207073"/>
                  </a:lnTo>
                  <a:lnTo>
                    <a:pt x="80642" y="206994"/>
                  </a:lnTo>
                  <a:lnTo>
                    <a:pt x="80543" y="206915"/>
                  </a:lnTo>
                  <a:lnTo>
                    <a:pt x="80266" y="206776"/>
                  </a:lnTo>
                  <a:lnTo>
                    <a:pt x="79949" y="206657"/>
                  </a:lnTo>
                  <a:lnTo>
                    <a:pt x="79572" y="206558"/>
                  </a:lnTo>
                  <a:lnTo>
                    <a:pt x="78740" y="206340"/>
                  </a:lnTo>
                  <a:lnTo>
                    <a:pt x="78304" y="206221"/>
                  </a:lnTo>
                  <a:lnTo>
                    <a:pt x="77869" y="206102"/>
                  </a:lnTo>
                  <a:lnTo>
                    <a:pt x="77433" y="205964"/>
                  </a:lnTo>
                  <a:lnTo>
                    <a:pt x="77017" y="205785"/>
                  </a:lnTo>
                  <a:lnTo>
                    <a:pt x="76818" y="205686"/>
                  </a:lnTo>
                  <a:lnTo>
                    <a:pt x="76640" y="205587"/>
                  </a:lnTo>
                  <a:lnTo>
                    <a:pt x="76462" y="205488"/>
                  </a:lnTo>
                  <a:lnTo>
                    <a:pt x="76303" y="205369"/>
                  </a:lnTo>
                  <a:lnTo>
                    <a:pt x="76165" y="205231"/>
                  </a:lnTo>
                  <a:lnTo>
                    <a:pt x="76026" y="205092"/>
                  </a:lnTo>
                  <a:lnTo>
                    <a:pt x="75907" y="204933"/>
                  </a:lnTo>
                  <a:lnTo>
                    <a:pt x="75808" y="204775"/>
                  </a:lnTo>
                  <a:lnTo>
                    <a:pt x="75729" y="204597"/>
                  </a:lnTo>
                  <a:lnTo>
                    <a:pt x="75689" y="204398"/>
                  </a:lnTo>
                  <a:lnTo>
                    <a:pt x="75649" y="204180"/>
                  </a:lnTo>
                  <a:lnTo>
                    <a:pt x="75630" y="203963"/>
                  </a:lnTo>
                  <a:lnTo>
                    <a:pt x="75630" y="171765"/>
                  </a:lnTo>
                  <a:lnTo>
                    <a:pt x="75649" y="171052"/>
                  </a:lnTo>
                  <a:lnTo>
                    <a:pt x="75689" y="170319"/>
                  </a:lnTo>
                  <a:lnTo>
                    <a:pt x="75768" y="169606"/>
                  </a:lnTo>
                  <a:lnTo>
                    <a:pt x="75867" y="168892"/>
                  </a:lnTo>
                  <a:lnTo>
                    <a:pt x="75986" y="168179"/>
                  </a:lnTo>
                  <a:lnTo>
                    <a:pt x="76145" y="167485"/>
                  </a:lnTo>
                  <a:lnTo>
                    <a:pt x="76343" y="166792"/>
                  </a:lnTo>
                  <a:lnTo>
                    <a:pt x="76541" y="166098"/>
                  </a:lnTo>
                  <a:lnTo>
                    <a:pt x="76779" y="165425"/>
                  </a:lnTo>
                  <a:lnTo>
                    <a:pt x="77056" y="164771"/>
                  </a:lnTo>
                  <a:lnTo>
                    <a:pt x="77334" y="164117"/>
                  </a:lnTo>
                  <a:lnTo>
                    <a:pt x="77670" y="163463"/>
                  </a:lnTo>
                  <a:lnTo>
                    <a:pt x="78007" y="162829"/>
                  </a:lnTo>
                  <a:lnTo>
                    <a:pt x="78384" y="162215"/>
                  </a:lnTo>
                  <a:lnTo>
                    <a:pt x="78780" y="161601"/>
                  </a:lnTo>
                  <a:lnTo>
                    <a:pt x="79196" y="161026"/>
                  </a:lnTo>
                  <a:lnTo>
                    <a:pt x="118249" y="108520"/>
                  </a:lnTo>
                  <a:lnTo>
                    <a:pt x="118348" y="108401"/>
                  </a:lnTo>
                  <a:lnTo>
                    <a:pt x="118407" y="108262"/>
                  </a:lnTo>
                  <a:lnTo>
                    <a:pt x="118467" y="108143"/>
                  </a:lnTo>
                  <a:lnTo>
                    <a:pt x="118506" y="108005"/>
                  </a:lnTo>
                  <a:lnTo>
                    <a:pt x="118546" y="107866"/>
                  </a:lnTo>
                  <a:lnTo>
                    <a:pt x="118546" y="107747"/>
                  </a:lnTo>
                  <a:lnTo>
                    <a:pt x="118566" y="107608"/>
                  </a:lnTo>
                  <a:lnTo>
                    <a:pt x="118546" y="107470"/>
                  </a:lnTo>
                  <a:lnTo>
                    <a:pt x="118546" y="107331"/>
                  </a:lnTo>
                  <a:lnTo>
                    <a:pt x="118506" y="107192"/>
                  </a:lnTo>
                  <a:lnTo>
                    <a:pt x="118467" y="107054"/>
                  </a:lnTo>
                  <a:lnTo>
                    <a:pt x="118407" y="106935"/>
                  </a:lnTo>
                  <a:lnTo>
                    <a:pt x="118348" y="106816"/>
                  </a:lnTo>
                  <a:lnTo>
                    <a:pt x="118269" y="106697"/>
                  </a:lnTo>
                  <a:lnTo>
                    <a:pt x="118189" y="106578"/>
                  </a:lnTo>
                  <a:lnTo>
                    <a:pt x="118090" y="106479"/>
                  </a:lnTo>
                  <a:lnTo>
                    <a:pt x="117952" y="106380"/>
                  </a:lnTo>
                  <a:lnTo>
                    <a:pt x="117833" y="106281"/>
                  </a:lnTo>
                  <a:lnTo>
                    <a:pt x="117694" y="106221"/>
                  </a:lnTo>
                  <a:lnTo>
                    <a:pt x="117555" y="106162"/>
                  </a:lnTo>
                  <a:lnTo>
                    <a:pt x="117417" y="106103"/>
                  </a:lnTo>
                  <a:lnTo>
                    <a:pt x="117278" y="106083"/>
                  </a:lnTo>
                  <a:lnTo>
                    <a:pt x="117119" y="106063"/>
                  </a:lnTo>
                  <a:lnTo>
                    <a:pt x="116822" y="106063"/>
                  </a:lnTo>
                  <a:lnTo>
                    <a:pt x="116684" y="106103"/>
                  </a:lnTo>
                  <a:lnTo>
                    <a:pt x="116545" y="106142"/>
                  </a:lnTo>
                  <a:lnTo>
                    <a:pt x="116406" y="106182"/>
                  </a:lnTo>
                  <a:lnTo>
                    <a:pt x="116267" y="106261"/>
                  </a:lnTo>
                  <a:lnTo>
                    <a:pt x="116149" y="106340"/>
                  </a:lnTo>
                  <a:lnTo>
                    <a:pt x="116010" y="106439"/>
                  </a:lnTo>
                  <a:lnTo>
                    <a:pt x="115911" y="106538"/>
                  </a:lnTo>
                  <a:lnTo>
                    <a:pt x="79790" y="144779"/>
                  </a:lnTo>
                  <a:lnTo>
                    <a:pt x="79572" y="144977"/>
                  </a:lnTo>
                  <a:lnTo>
                    <a:pt x="79355" y="145155"/>
                  </a:lnTo>
                  <a:lnTo>
                    <a:pt x="79137" y="145314"/>
                  </a:lnTo>
                  <a:lnTo>
                    <a:pt x="78899" y="145453"/>
                  </a:lnTo>
                  <a:lnTo>
                    <a:pt x="78681" y="145571"/>
                  </a:lnTo>
                  <a:lnTo>
                    <a:pt x="78423" y="145671"/>
                  </a:lnTo>
                  <a:lnTo>
                    <a:pt x="78186" y="145750"/>
                  </a:lnTo>
                  <a:lnTo>
                    <a:pt x="77948" y="145809"/>
                  </a:lnTo>
                  <a:lnTo>
                    <a:pt x="77690" y="145829"/>
                  </a:lnTo>
                  <a:lnTo>
                    <a:pt x="77433" y="145849"/>
                  </a:lnTo>
                  <a:lnTo>
                    <a:pt x="77195" y="145869"/>
                  </a:lnTo>
                  <a:lnTo>
                    <a:pt x="76937" y="145849"/>
                  </a:lnTo>
                  <a:lnTo>
                    <a:pt x="76699" y="145809"/>
                  </a:lnTo>
                  <a:lnTo>
                    <a:pt x="76462" y="145770"/>
                  </a:lnTo>
                  <a:lnTo>
                    <a:pt x="76224" y="145690"/>
                  </a:lnTo>
                  <a:lnTo>
                    <a:pt x="75986" y="145611"/>
                  </a:lnTo>
                  <a:lnTo>
                    <a:pt x="75748" y="145512"/>
                  </a:lnTo>
                  <a:lnTo>
                    <a:pt x="75530" y="145393"/>
                  </a:lnTo>
                  <a:lnTo>
                    <a:pt x="75332" y="145274"/>
                  </a:lnTo>
                  <a:lnTo>
                    <a:pt x="75134" y="145116"/>
                  </a:lnTo>
                  <a:lnTo>
                    <a:pt x="74936" y="144957"/>
                  </a:lnTo>
                  <a:lnTo>
                    <a:pt x="74758" y="144799"/>
                  </a:lnTo>
                  <a:lnTo>
                    <a:pt x="74579" y="144601"/>
                  </a:lnTo>
                  <a:lnTo>
                    <a:pt x="74441" y="144402"/>
                  </a:lnTo>
                  <a:lnTo>
                    <a:pt x="74282" y="144185"/>
                  </a:lnTo>
                  <a:lnTo>
                    <a:pt x="74163" y="143967"/>
                  </a:lnTo>
                  <a:lnTo>
                    <a:pt x="74064" y="143729"/>
                  </a:lnTo>
                  <a:lnTo>
                    <a:pt x="73965" y="143491"/>
                  </a:lnTo>
                  <a:lnTo>
                    <a:pt x="73906" y="143233"/>
                  </a:lnTo>
                  <a:lnTo>
                    <a:pt x="73846" y="142956"/>
                  </a:lnTo>
                  <a:lnTo>
                    <a:pt x="73807" y="142679"/>
                  </a:lnTo>
                  <a:lnTo>
                    <a:pt x="73807" y="142381"/>
                  </a:lnTo>
                  <a:lnTo>
                    <a:pt x="73807" y="130592"/>
                  </a:lnTo>
                  <a:lnTo>
                    <a:pt x="73807" y="128433"/>
                  </a:lnTo>
                  <a:lnTo>
                    <a:pt x="73807" y="103388"/>
                  </a:lnTo>
                  <a:lnTo>
                    <a:pt x="73807" y="102635"/>
                  </a:lnTo>
                  <a:lnTo>
                    <a:pt x="73866" y="101902"/>
                  </a:lnTo>
                  <a:lnTo>
                    <a:pt x="73945" y="101169"/>
                  </a:lnTo>
                  <a:lnTo>
                    <a:pt x="74044" y="100436"/>
                  </a:lnTo>
                  <a:lnTo>
                    <a:pt x="74183" y="99703"/>
                  </a:lnTo>
                  <a:lnTo>
                    <a:pt x="74342" y="98989"/>
                  </a:lnTo>
                  <a:lnTo>
                    <a:pt x="74540" y="98276"/>
                  </a:lnTo>
                  <a:lnTo>
                    <a:pt x="74758" y="97583"/>
                  </a:lnTo>
                  <a:lnTo>
                    <a:pt x="75015" y="96889"/>
                  </a:lnTo>
                  <a:lnTo>
                    <a:pt x="75293" y="96196"/>
                  </a:lnTo>
                  <a:lnTo>
                    <a:pt x="75590" y="95542"/>
                  </a:lnTo>
                  <a:lnTo>
                    <a:pt x="75927" y="94868"/>
                  </a:lnTo>
                  <a:lnTo>
                    <a:pt x="76303" y="94234"/>
                  </a:lnTo>
                  <a:lnTo>
                    <a:pt x="76680" y="93600"/>
                  </a:lnTo>
                  <a:lnTo>
                    <a:pt x="77096" y="92986"/>
                  </a:lnTo>
                  <a:lnTo>
                    <a:pt x="77551" y="92391"/>
                  </a:lnTo>
                  <a:lnTo>
                    <a:pt x="116743" y="41510"/>
                  </a:lnTo>
                  <a:lnTo>
                    <a:pt x="116822" y="41391"/>
                  </a:lnTo>
                  <a:lnTo>
                    <a:pt x="116901" y="41272"/>
                  </a:lnTo>
                  <a:lnTo>
                    <a:pt x="116961" y="41133"/>
                  </a:lnTo>
                  <a:lnTo>
                    <a:pt x="117001" y="41014"/>
                  </a:lnTo>
                  <a:lnTo>
                    <a:pt x="117040" y="40876"/>
                  </a:lnTo>
                  <a:lnTo>
                    <a:pt x="117060" y="40737"/>
                  </a:lnTo>
                  <a:lnTo>
                    <a:pt x="117060" y="40598"/>
                  </a:lnTo>
                  <a:lnTo>
                    <a:pt x="117060" y="40460"/>
                  </a:lnTo>
                  <a:lnTo>
                    <a:pt x="117040" y="40321"/>
                  </a:lnTo>
                  <a:lnTo>
                    <a:pt x="117020" y="40202"/>
                  </a:lnTo>
                  <a:lnTo>
                    <a:pt x="116981" y="40063"/>
                  </a:lnTo>
                  <a:lnTo>
                    <a:pt x="116921" y="39944"/>
                  </a:lnTo>
                  <a:lnTo>
                    <a:pt x="116862" y="39806"/>
                  </a:lnTo>
                  <a:lnTo>
                    <a:pt x="116783" y="39687"/>
                  </a:lnTo>
                  <a:lnTo>
                    <a:pt x="116703" y="39588"/>
                  </a:lnTo>
                  <a:lnTo>
                    <a:pt x="116604" y="39469"/>
                  </a:lnTo>
                  <a:lnTo>
                    <a:pt x="116565" y="39429"/>
                  </a:lnTo>
                  <a:lnTo>
                    <a:pt x="116446" y="39330"/>
                  </a:lnTo>
                  <a:lnTo>
                    <a:pt x="116327" y="39231"/>
                  </a:lnTo>
                  <a:lnTo>
                    <a:pt x="116188" y="39152"/>
                  </a:lnTo>
                  <a:lnTo>
                    <a:pt x="116049" y="39092"/>
                  </a:lnTo>
                  <a:lnTo>
                    <a:pt x="115911" y="39053"/>
                  </a:lnTo>
                  <a:lnTo>
                    <a:pt x="115772" y="39013"/>
                  </a:lnTo>
                  <a:lnTo>
                    <a:pt x="115614" y="38993"/>
                  </a:lnTo>
                  <a:lnTo>
                    <a:pt x="115316" y="38993"/>
                  </a:lnTo>
                  <a:lnTo>
                    <a:pt x="115178" y="39013"/>
                  </a:lnTo>
                  <a:lnTo>
                    <a:pt x="115039" y="39053"/>
                  </a:lnTo>
                  <a:lnTo>
                    <a:pt x="114900" y="39092"/>
                  </a:lnTo>
                  <a:lnTo>
                    <a:pt x="114762" y="39172"/>
                  </a:lnTo>
                  <a:lnTo>
                    <a:pt x="114623" y="39231"/>
                  </a:lnTo>
                  <a:lnTo>
                    <a:pt x="114504" y="39330"/>
                  </a:lnTo>
                  <a:lnTo>
                    <a:pt x="114385" y="39429"/>
                  </a:lnTo>
                  <a:lnTo>
                    <a:pt x="77195" y="76640"/>
                  </a:lnTo>
                  <a:lnTo>
                    <a:pt x="76977" y="76818"/>
                  </a:lnTo>
                  <a:lnTo>
                    <a:pt x="76759" y="76996"/>
                  </a:lnTo>
                  <a:lnTo>
                    <a:pt x="76541" y="77155"/>
                  </a:lnTo>
                  <a:lnTo>
                    <a:pt x="76303" y="77274"/>
                  </a:lnTo>
                  <a:lnTo>
                    <a:pt x="76085" y="77392"/>
                  </a:lnTo>
                  <a:lnTo>
                    <a:pt x="75828" y="77472"/>
                  </a:lnTo>
                  <a:lnTo>
                    <a:pt x="75590" y="77551"/>
                  </a:lnTo>
                  <a:lnTo>
                    <a:pt x="75352" y="77610"/>
                  </a:lnTo>
                  <a:lnTo>
                    <a:pt x="75095" y="77630"/>
                  </a:lnTo>
                  <a:lnTo>
                    <a:pt x="74857" y="77650"/>
                  </a:lnTo>
                  <a:lnTo>
                    <a:pt x="74599" y="77650"/>
                  </a:lnTo>
                  <a:lnTo>
                    <a:pt x="74361" y="77630"/>
                  </a:lnTo>
                  <a:lnTo>
                    <a:pt x="74124" y="77591"/>
                  </a:lnTo>
                  <a:lnTo>
                    <a:pt x="73886" y="77531"/>
                  </a:lnTo>
                  <a:lnTo>
                    <a:pt x="73648" y="77472"/>
                  </a:lnTo>
                  <a:lnTo>
                    <a:pt x="73410" y="77373"/>
                  </a:lnTo>
                  <a:lnTo>
                    <a:pt x="73192" y="77274"/>
                  </a:lnTo>
                  <a:lnTo>
                    <a:pt x="72975" y="77155"/>
                  </a:lnTo>
                  <a:lnTo>
                    <a:pt x="72776" y="77036"/>
                  </a:lnTo>
                  <a:lnTo>
                    <a:pt x="72578" y="76897"/>
                  </a:lnTo>
                  <a:lnTo>
                    <a:pt x="72380" y="76739"/>
                  </a:lnTo>
                  <a:lnTo>
                    <a:pt x="72202" y="76560"/>
                  </a:lnTo>
                  <a:lnTo>
                    <a:pt x="72043" y="76362"/>
                  </a:lnTo>
                  <a:lnTo>
                    <a:pt x="71885" y="76164"/>
                  </a:lnTo>
                  <a:lnTo>
                    <a:pt x="71766" y="75966"/>
                  </a:lnTo>
                  <a:lnTo>
                    <a:pt x="71627" y="75748"/>
                  </a:lnTo>
                  <a:lnTo>
                    <a:pt x="71528" y="75510"/>
                  </a:lnTo>
                  <a:lnTo>
                    <a:pt x="71449" y="75253"/>
                  </a:lnTo>
                  <a:lnTo>
                    <a:pt x="71370" y="75015"/>
                  </a:lnTo>
                  <a:lnTo>
                    <a:pt x="71310" y="74737"/>
                  </a:lnTo>
                  <a:lnTo>
                    <a:pt x="71290" y="74460"/>
                  </a:lnTo>
                  <a:lnTo>
                    <a:pt x="71271" y="74183"/>
                  </a:lnTo>
                  <a:lnTo>
                    <a:pt x="71271" y="47474"/>
                  </a:lnTo>
                  <a:lnTo>
                    <a:pt x="71290" y="46741"/>
                  </a:lnTo>
                  <a:lnTo>
                    <a:pt x="71330" y="46007"/>
                  </a:lnTo>
                  <a:lnTo>
                    <a:pt x="71409" y="45294"/>
                  </a:lnTo>
                  <a:lnTo>
                    <a:pt x="71508" y="44561"/>
                  </a:lnTo>
                  <a:lnTo>
                    <a:pt x="71647" y="43848"/>
                  </a:lnTo>
                  <a:lnTo>
                    <a:pt x="71806" y="43154"/>
                  </a:lnTo>
                  <a:lnTo>
                    <a:pt x="71984" y="42441"/>
                  </a:lnTo>
                  <a:lnTo>
                    <a:pt x="72202" y="41767"/>
                  </a:lnTo>
                  <a:lnTo>
                    <a:pt x="72459" y="41074"/>
                  </a:lnTo>
                  <a:lnTo>
                    <a:pt x="72717" y="40400"/>
                  </a:lnTo>
                  <a:lnTo>
                    <a:pt x="73014" y="39746"/>
                  </a:lnTo>
                  <a:lnTo>
                    <a:pt x="73351" y="39092"/>
                  </a:lnTo>
                  <a:lnTo>
                    <a:pt x="73708" y="38458"/>
                  </a:lnTo>
                  <a:lnTo>
                    <a:pt x="74084" y="37824"/>
                  </a:lnTo>
                  <a:lnTo>
                    <a:pt x="74480" y="37230"/>
                  </a:lnTo>
                  <a:lnTo>
                    <a:pt x="74916" y="36636"/>
                  </a:lnTo>
                  <a:lnTo>
                    <a:pt x="100317" y="2932"/>
                  </a:lnTo>
                  <a:lnTo>
                    <a:pt x="100397" y="2833"/>
                  </a:lnTo>
                  <a:lnTo>
                    <a:pt x="100476" y="2714"/>
                  </a:lnTo>
                  <a:lnTo>
                    <a:pt x="100535" y="2576"/>
                  </a:lnTo>
                  <a:lnTo>
                    <a:pt x="100575" y="2457"/>
                  </a:lnTo>
                  <a:lnTo>
                    <a:pt x="100615" y="2199"/>
                  </a:lnTo>
                  <a:lnTo>
                    <a:pt x="100634" y="1922"/>
                  </a:lnTo>
                  <a:lnTo>
                    <a:pt x="100595" y="1664"/>
                  </a:lnTo>
                  <a:lnTo>
                    <a:pt x="100516" y="1407"/>
                  </a:lnTo>
                  <a:lnTo>
                    <a:pt x="100456" y="1288"/>
                  </a:lnTo>
                  <a:lnTo>
                    <a:pt x="100377" y="1169"/>
                  </a:lnTo>
                  <a:lnTo>
                    <a:pt x="100298" y="1050"/>
                  </a:lnTo>
                  <a:lnTo>
                    <a:pt x="100199" y="951"/>
                  </a:lnTo>
                  <a:lnTo>
                    <a:pt x="99763" y="476"/>
                  </a:lnTo>
                  <a:lnTo>
                    <a:pt x="99644" y="376"/>
                  </a:lnTo>
                  <a:lnTo>
                    <a:pt x="99525" y="277"/>
                  </a:lnTo>
                  <a:lnTo>
                    <a:pt x="99386" y="198"/>
                  </a:lnTo>
                  <a:lnTo>
                    <a:pt x="99247" y="139"/>
                  </a:lnTo>
                  <a:lnTo>
                    <a:pt x="99109" y="79"/>
                  </a:lnTo>
                  <a:lnTo>
                    <a:pt x="98970" y="40"/>
                  </a:lnTo>
                  <a:lnTo>
                    <a:pt x="98812" y="20"/>
                  </a:lnTo>
                  <a:lnTo>
                    <a:pt x="98673" y="0"/>
                  </a:lnTo>
                  <a:close/>
                </a:path>
              </a:pathLst>
            </a:custGeom>
            <a:solidFill>
              <a:srgbClr val="3A6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3"/>
            <p:cNvSpPr/>
            <p:nvPr/>
          </p:nvSpPr>
          <p:spPr>
            <a:xfrm>
              <a:off x="4432375" y="3507875"/>
              <a:ext cx="838150" cy="869850"/>
            </a:xfrm>
            <a:custGeom>
              <a:avLst/>
              <a:gdLst/>
              <a:ahLst/>
              <a:cxnLst/>
              <a:rect l="l" t="t" r="r" b="b"/>
              <a:pathLst>
                <a:path w="33526" h="34794" extrusionOk="0">
                  <a:moveTo>
                    <a:pt x="15792" y="0"/>
                  </a:moveTo>
                  <a:lnTo>
                    <a:pt x="14980" y="20"/>
                  </a:lnTo>
                  <a:lnTo>
                    <a:pt x="14188" y="80"/>
                  </a:lnTo>
                  <a:lnTo>
                    <a:pt x="13395" y="199"/>
                  </a:lnTo>
                  <a:lnTo>
                    <a:pt x="12602" y="357"/>
                  </a:lnTo>
                  <a:lnTo>
                    <a:pt x="11850" y="535"/>
                  </a:lnTo>
                  <a:lnTo>
                    <a:pt x="11097" y="773"/>
                  </a:lnTo>
                  <a:lnTo>
                    <a:pt x="10363" y="1051"/>
                  </a:lnTo>
                  <a:lnTo>
                    <a:pt x="9650" y="1368"/>
                  </a:lnTo>
                  <a:lnTo>
                    <a:pt x="8937" y="1704"/>
                  </a:lnTo>
                  <a:lnTo>
                    <a:pt x="8263" y="2101"/>
                  </a:lnTo>
                  <a:lnTo>
                    <a:pt x="7609" y="2517"/>
                  </a:lnTo>
                  <a:lnTo>
                    <a:pt x="6956" y="2972"/>
                  </a:lnTo>
                  <a:lnTo>
                    <a:pt x="6341" y="3448"/>
                  </a:lnTo>
                  <a:lnTo>
                    <a:pt x="5747" y="3963"/>
                  </a:lnTo>
                  <a:lnTo>
                    <a:pt x="5172" y="4518"/>
                  </a:lnTo>
                  <a:lnTo>
                    <a:pt x="4618" y="5093"/>
                  </a:lnTo>
                  <a:lnTo>
                    <a:pt x="4102" y="5707"/>
                  </a:lnTo>
                  <a:lnTo>
                    <a:pt x="3607" y="6321"/>
                  </a:lnTo>
                  <a:lnTo>
                    <a:pt x="3131" y="6995"/>
                  </a:lnTo>
                  <a:lnTo>
                    <a:pt x="2696" y="7668"/>
                  </a:lnTo>
                  <a:lnTo>
                    <a:pt x="2279" y="8382"/>
                  </a:lnTo>
                  <a:lnTo>
                    <a:pt x="1903" y="9095"/>
                  </a:lnTo>
                  <a:lnTo>
                    <a:pt x="1546" y="9848"/>
                  </a:lnTo>
                  <a:lnTo>
                    <a:pt x="1229" y="10621"/>
                  </a:lnTo>
                  <a:lnTo>
                    <a:pt x="952" y="11413"/>
                  </a:lnTo>
                  <a:lnTo>
                    <a:pt x="694" y="12226"/>
                  </a:lnTo>
                  <a:lnTo>
                    <a:pt x="496" y="13038"/>
                  </a:lnTo>
                  <a:lnTo>
                    <a:pt x="318" y="13890"/>
                  </a:lnTo>
                  <a:lnTo>
                    <a:pt x="179" y="14742"/>
                  </a:lnTo>
                  <a:lnTo>
                    <a:pt x="80" y="15614"/>
                  </a:lnTo>
                  <a:lnTo>
                    <a:pt x="21" y="16505"/>
                  </a:lnTo>
                  <a:lnTo>
                    <a:pt x="1" y="17397"/>
                  </a:lnTo>
                  <a:lnTo>
                    <a:pt x="21" y="18289"/>
                  </a:lnTo>
                  <a:lnTo>
                    <a:pt x="80" y="19180"/>
                  </a:lnTo>
                  <a:lnTo>
                    <a:pt x="179" y="20052"/>
                  </a:lnTo>
                  <a:lnTo>
                    <a:pt x="318" y="20904"/>
                  </a:lnTo>
                  <a:lnTo>
                    <a:pt x="496" y="21736"/>
                  </a:lnTo>
                  <a:lnTo>
                    <a:pt x="694" y="22568"/>
                  </a:lnTo>
                  <a:lnTo>
                    <a:pt x="952" y="23381"/>
                  </a:lnTo>
                  <a:lnTo>
                    <a:pt x="1229" y="24173"/>
                  </a:lnTo>
                  <a:lnTo>
                    <a:pt x="1546" y="24946"/>
                  </a:lnTo>
                  <a:lnTo>
                    <a:pt x="1903" y="25679"/>
                  </a:lnTo>
                  <a:lnTo>
                    <a:pt x="2279" y="26412"/>
                  </a:lnTo>
                  <a:lnTo>
                    <a:pt x="2696" y="27125"/>
                  </a:lnTo>
                  <a:lnTo>
                    <a:pt x="3131" y="27799"/>
                  </a:lnTo>
                  <a:lnTo>
                    <a:pt x="3607" y="28453"/>
                  </a:lnTo>
                  <a:lnTo>
                    <a:pt x="4102" y="29087"/>
                  </a:lnTo>
                  <a:lnTo>
                    <a:pt x="4618" y="29701"/>
                  </a:lnTo>
                  <a:lnTo>
                    <a:pt x="5172" y="30276"/>
                  </a:lnTo>
                  <a:lnTo>
                    <a:pt x="5747" y="30811"/>
                  </a:lnTo>
                  <a:lnTo>
                    <a:pt x="6341" y="31346"/>
                  </a:lnTo>
                  <a:lnTo>
                    <a:pt x="6956" y="31821"/>
                  </a:lnTo>
                  <a:lnTo>
                    <a:pt x="7609" y="32277"/>
                  </a:lnTo>
                  <a:lnTo>
                    <a:pt x="8263" y="32693"/>
                  </a:lnTo>
                  <a:lnTo>
                    <a:pt x="8937" y="33070"/>
                  </a:lnTo>
                  <a:lnTo>
                    <a:pt x="9650" y="33426"/>
                  </a:lnTo>
                  <a:lnTo>
                    <a:pt x="10363" y="33743"/>
                  </a:lnTo>
                  <a:lnTo>
                    <a:pt x="11097" y="34021"/>
                  </a:lnTo>
                  <a:lnTo>
                    <a:pt x="11850" y="34239"/>
                  </a:lnTo>
                  <a:lnTo>
                    <a:pt x="12602" y="34437"/>
                  </a:lnTo>
                  <a:lnTo>
                    <a:pt x="13395" y="34595"/>
                  </a:lnTo>
                  <a:lnTo>
                    <a:pt x="14188" y="34694"/>
                  </a:lnTo>
                  <a:lnTo>
                    <a:pt x="14980" y="34774"/>
                  </a:lnTo>
                  <a:lnTo>
                    <a:pt x="15792" y="34793"/>
                  </a:lnTo>
                  <a:lnTo>
                    <a:pt x="17714" y="34793"/>
                  </a:lnTo>
                  <a:lnTo>
                    <a:pt x="18527" y="34774"/>
                  </a:lnTo>
                  <a:lnTo>
                    <a:pt x="19339" y="34694"/>
                  </a:lnTo>
                  <a:lnTo>
                    <a:pt x="20112" y="34595"/>
                  </a:lnTo>
                  <a:lnTo>
                    <a:pt x="20904" y="34437"/>
                  </a:lnTo>
                  <a:lnTo>
                    <a:pt x="21657" y="34239"/>
                  </a:lnTo>
                  <a:lnTo>
                    <a:pt x="22410" y="34021"/>
                  </a:lnTo>
                  <a:lnTo>
                    <a:pt x="23143" y="33743"/>
                  </a:lnTo>
                  <a:lnTo>
                    <a:pt x="23857" y="33426"/>
                  </a:lnTo>
                  <a:lnTo>
                    <a:pt x="24570" y="33070"/>
                  </a:lnTo>
                  <a:lnTo>
                    <a:pt x="25244" y="32693"/>
                  </a:lnTo>
                  <a:lnTo>
                    <a:pt x="25917" y="32277"/>
                  </a:lnTo>
                  <a:lnTo>
                    <a:pt x="26551" y="31821"/>
                  </a:lnTo>
                  <a:lnTo>
                    <a:pt x="27165" y="31346"/>
                  </a:lnTo>
                  <a:lnTo>
                    <a:pt x="27760" y="30811"/>
                  </a:lnTo>
                  <a:lnTo>
                    <a:pt x="28334" y="30276"/>
                  </a:lnTo>
                  <a:lnTo>
                    <a:pt x="28889" y="29701"/>
                  </a:lnTo>
                  <a:lnTo>
                    <a:pt x="29404" y="29087"/>
                  </a:lnTo>
                  <a:lnTo>
                    <a:pt x="29920" y="28453"/>
                  </a:lnTo>
                  <a:lnTo>
                    <a:pt x="30375" y="27799"/>
                  </a:lnTo>
                  <a:lnTo>
                    <a:pt x="30811" y="27125"/>
                  </a:lnTo>
                  <a:lnTo>
                    <a:pt x="31227" y="26412"/>
                  </a:lnTo>
                  <a:lnTo>
                    <a:pt x="31604" y="25679"/>
                  </a:lnTo>
                  <a:lnTo>
                    <a:pt x="31960" y="24946"/>
                  </a:lnTo>
                  <a:lnTo>
                    <a:pt x="32277" y="24173"/>
                  </a:lnTo>
                  <a:lnTo>
                    <a:pt x="32555" y="23381"/>
                  </a:lnTo>
                  <a:lnTo>
                    <a:pt x="32812" y="22568"/>
                  </a:lnTo>
                  <a:lnTo>
                    <a:pt x="33030" y="21736"/>
                  </a:lnTo>
                  <a:lnTo>
                    <a:pt x="33189" y="20904"/>
                  </a:lnTo>
                  <a:lnTo>
                    <a:pt x="33328" y="20052"/>
                  </a:lnTo>
                  <a:lnTo>
                    <a:pt x="33446" y="19180"/>
                  </a:lnTo>
                  <a:lnTo>
                    <a:pt x="33506" y="18289"/>
                  </a:lnTo>
                  <a:lnTo>
                    <a:pt x="33526" y="17397"/>
                  </a:lnTo>
                  <a:lnTo>
                    <a:pt x="33506" y="16505"/>
                  </a:lnTo>
                  <a:lnTo>
                    <a:pt x="33446" y="15614"/>
                  </a:lnTo>
                  <a:lnTo>
                    <a:pt x="33328" y="14742"/>
                  </a:lnTo>
                  <a:lnTo>
                    <a:pt x="33189" y="13890"/>
                  </a:lnTo>
                  <a:lnTo>
                    <a:pt x="33030" y="13038"/>
                  </a:lnTo>
                  <a:lnTo>
                    <a:pt x="32812" y="12226"/>
                  </a:lnTo>
                  <a:lnTo>
                    <a:pt x="32555" y="11413"/>
                  </a:lnTo>
                  <a:lnTo>
                    <a:pt x="32277" y="10621"/>
                  </a:lnTo>
                  <a:lnTo>
                    <a:pt x="31960" y="9848"/>
                  </a:lnTo>
                  <a:lnTo>
                    <a:pt x="31604" y="9095"/>
                  </a:lnTo>
                  <a:lnTo>
                    <a:pt x="31227" y="8382"/>
                  </a:lnTo>
                  <a:lnTo>
                    <a:pt x="30811" y="7668"/>
                  </a:lnTo>
                  <a:lnTo>
                    <a:pt x="30375" y="6995"/>
                  </a:lnTo>
                  <a:lnTo>
                    <a:pt x="29920" y="6321"/>
                  </a:lnTo>
                  <a:lnTo>
                    <a:pt x="29404" y="5707"/>
                  </a:lnTo>
                  <a:lnTo>
                    <a:pt x="28889" y="5093"/>
                  </a:lnTo>
                  <a:lnTo>
                    <a:pt x="28334" y="4518"/>
                  </a:lnTo>
                  <a:lnTo>
                    <a:pt x="27760" y="3963"/>
                  </a:lnTo>
                  <a:lnTo>
                    <a:pt x="27165" y="3448"/>
                  </a:lnTo>
                  <a:lnTo>
                    <a:pt x="26551" y="2972"/>
                  </a:lnTo>
                  <a:lnTo>
                    <a:pt x="25917" y="2517"/>
                  </a:lnTo>
                  <a:lnTo>
                    <a:pt x="25244" y="2101"/>
                  </a:lnTo>
                  <a:lnTo>
                    <a:pt x="24570" y="1704"/>
                  </a:lnTo>
                  <a:lnTo>
                    <a:pt x="23857" y="1368"/>
                  </a:lnTo>
                  <a:lnTo>
                    <a:pt x="23143" y="1051"/>
                  </a:lnTo>
                  <a:lnTo>
                    <a:pt x="22410" y="773"/>
                  </a:lnTo>
                  <a:lnTo>
                    <a:pt x="21657" y="535"/>
                  </a:lnTo>
                  <a:lnTo>
                    <a:pt x="20904" y="357"/>
                  </a:lnTo>
                  <a:lnTo>
                    <a:pt x="20112" y="199"/>
                  </a:lnTo>
                  <a:lnTo>
                    <a:pt x="19339" y="80"/>
                  </a:lnTo>
                  <a:lnTo>
                    <a:pt x="18527" y="20"/>
                  </a:lnTo>
                  <a:lnTo>
                    <a:pt x="1771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3"/>
            <p:cNvSpPr/>
            <p:nvPr/>
          </p:nvSpPr>
          <p:spPr>
            <a:xfrm>
              <a:off x="2084475" y="1602775"/>
              <a:ext cx="696475" cy="722750"/>
            </a:xfrm>
            <a:custGeom>
              <a:avLst/>
              <a:gdLst/>
              <a:ahLst/>
              <a:cxnLst/>
              <a:rect l="l" t="t" r="r" b="b"/>
              <a:pathLst>
                <a:path w="27859" h="28910" extrusionOk="0">
                  <a:moveTo>
                    <a:pt x="13136" y="1"/>
                  </a:moveTo>
                  <a:lnTo>
                    <a:pt x="12463" y="21"/>
                  </a:lnTo>
                  <a:lnTo>
                    <a:pt x="11789" y="80"/>
                  </a:lnTo>
                  <a:lnTo>
                    <a:pt x="11135" y="179"/>
                  </a:lnTo>
                  <a:lnTo>
                    <a:pt x="10481" y="298"/>
                  </a:lnTo>
                  <a:lnTo>
                    <a:pt x="9847" y="457"/>
                  </a:lnTo>
                  <a:lnTo>
                    <a:pt x="9233" y="655"/>
                  </a:lnTo>
                  <a:lnTo>
                    <a:pt x="8619" y="873"/>
                  </a:lnTo>
                  <a:lnTo>
                    <a:pt x="8025" y="1150"/>
                  </a:lnTo>
                  <a:lnTo>
                    <a:pt x="7450" y="1427"/>
                  </a:lnTo>
                  <a:lnTo>
                    <a:pt x="6875" y="1744"/>
                  </a:lnTo>
                  <a:lnTo>
                    <a:pt x="6321" y="2101"/>
                  </a:lnTo>
                  <a:lnTo>
                    <a:pt x="5786" y="2478"/>
                  </a:lnTo>
                  <a:lnTo>
                    <a:pt x="5270" y="2874"/>
                  </a:lnTo>
                  <a:lnTo>
                    <a:pt x="4775" y="3310"/>
                  </a:lnTo>
                  <a:lnTo>
                    <a:pt x="4300" y="3765"/>
                  </a:lnTo>
                  <a:lnTo>
                    <a:pt x="3844" y="4241"/>
                  </a:lnTo>
                  <a:lnTo>
                    <a:pt x="3408" y="4736"/>
                  </a:lnTo>
                  <a:lnTo>
                    <a:pt x="3012" y="5271"/>
                  </a:lnTo>
                  <a:lnTo>
                    <a:pt x="2615" y="5806"/>
                  </a:lnTo>
                  <a:lnTo>
                    <a:pt x="2239" y="6381"/>
                  </a:lnTo>
                  <a:lnTo>
                    <a:pt x="1902" y="6955"/>
                  </a:lnTo>
                  <a:lnTo>
                    <a:pt x="1585" y="7570"/>
                  </a:lnTo>
                  <a:lnTo>
                    <a:pt x="1308" y="8184"/>
                  </a:lnTo>
                  <a:lnTo>
                    <a:pt x="1030" y="8838"/>
                  </a:lnTo>
                  <a:lnTo>
                    <a:pt x="812" y="9492"/>
                  </a:lnTo>
                  <a:lnTo>
                    <a:pt x="594" y="10165"/>
                  </a:lnTo>
                  <a:lnTo>
                    <a:pt x="416" y="10839"/>
                  </a:lnTo>
                  <a:lnTo>
                    <a:pt x="277" y="11552"/>
                  </a:lnTo>
                  <a:lnTo>
                    <a:pt x="159" y="12246"/>
                  </a:lnTo>
                  <a:lnTo>
                    <a:pt x="79" y="12979"/>
                  </a:lnTo>
                  <a:lnTo>
                    <a:pt x="20" y="13712"/>
                  </a:lnTo>
                  <a:lnTo>
                    <a:pt x="0" y="14465"/>
                  </a:lnTo>
                  <a:lnTo>
                    <a:pt x="20" y="15198"/>
                  </a:lnTo>
                  <a:lnTo>
                    <a:pt x="79" y="15931"/>
                  </a:lnTo>
                  <a:lnTo>
                    <a:pt x="159" y="16664"/>
                  </a:lnTo>
                  <a:lnTo>
                    <a:pt x="277" y="17358"/>
                  </a:lnTo>
                  <a:lnTo>
                    <a:pt x="416" y="18071"/>
                  </a:lnTo>
                  <a:lnTo>
                    <a:pt x="594" y="18745"/>
                  </a:lnTo>
                  <a:lnTo>
                    <a:pt x="812" y="19418"/>
                  </a:lnTo>
                  <a:lnTo>
                    <a:pt x="1030" y="20072"/>
                  </a:lnTo>
                  <a:lnTo>
                    <a:pt x="1308" y="20726"/>
                  </a:lnTo>
                  <a:lnTo>
                    <a:pt x="1585" y="21340"/>
                  </a:lnTo>
                  <a:lnTo>
                    <a:pt x="1902" y="21954"/>
                  </a:lnTo>
                  <a:lnTo>
                    <a:pt x="2239" y="22529"/>
                  </a:lnTo>
                  <a:lnTo>
                    <a:pt x="2615" y="23104"/>
                  </a:lnTo>
                  <a:lnTo>
                    <a:pt x="3012" y="23639"/>
                  </a:lnTo>
                  <a:lnTo>
                    <a:pt x="3408" y="24174"/>
                  </a:lnTo>
                  <a:lnTo>
                    <a:pt x="3844" y="24669"/>
                  </a:lnTo>
                  <a:lnTo>
                    <a:pt x="4300" y="25144"/>
                  </a:lnTo>
                  <a:lnTo>
                    <a:pt x="4775" y="25600"/>
                  </a:lnTo>
                  <a:lnTo>
                    <a:pt x="5270" y="26036"/>
                  </a:lnTo>
                  <a:lnTo>
                    <a:pt x="5786" y="26432"/>
                  </a:lnTo>
                  <a:lnTo>
                    <a:pt x="6321" y="26809"/>
                  </a:lnTo>
                  <a:lnTo>
                    <a:pt x="6875" y="27165"/>
                  </a:lnTo>
                  <a:lnTo>
                    <a:pt x="7450" y="27482"/>
                  </a:lnTo>
                  <a:lnTo>
                    <a:pt x="8025" y="27760"/>
                  </a:lnTo>
                  <a:lnTo>
                    <a:pt x="8619" y="28017"/>
                  </a:lnTo>
                  <a:lnTo>
                    <a:pt x="9233" y="28255"/>
                  </a:lnTo>
                  <a:lnTo>
                    <a:pt x="9847" y="28453"/>
                  </a:lnTo>
                  <a:lnTo>
                    <a:pt x="10481" y="28612"/>
                  </a:lnTo>
                  <a:lnTo>
                    <a:pt x="11135" y="28731"/>
                  </a:lnTo>
                  <a:lnTo>
                    <a:pt x="11789" y="28830"/>
                  </a:lnTo>
                  <a:lnTo>
                    <a:pt x="12463" y="28889"/>
                  </a:lnTo>
                  <a:lnTo>
                    <a:pt x="13136" y="28909"/>
                  </a:lnTo>
                  <a:lnTo>
                    <a:pt x="14722" y="28909"/>
                  </a:lnTo>
                  <a:lnTo>
                    <a:pt x="15395" y="28889"/>
                  </a:lnTo>
                  <a:lnTo>
                    <a:pt x="16069" y="28830"/>
                  </a:lnTo>
                  <a:lnTo>
                    <a:pt x="16723" y="28731"/>
                  </a:lnTo>
                  <a:lnTo>
                    <a:pt x="17377" y="28612"/>
                  </a:lnTo>
                  <a:lnTo>
                    <a:pt x="18011" y="28453"/>
                  </a:lnTo>
                  <a:lnTo>
                    <a:pt x="18625" y="28255"/>
                  </a:lnTo>
                  <a:lnTo>
                    <a:pt x="19239" y="28017"/>
                  </a:lnTo>
                  <a:lnTo>
                    <a:pt x="19834" y="27760"/>
                  </a:lnTo>
                  <a:lnTo>
                    <a:pt x="20408" y="27482"/>
                  </a:lnTo>
                  <a:lnTo>
                    <a:pt x="20983" y="27165"/>
                  </a:lnTo>
                  <a:lnTo>
                    <a:pt x="21537" y="26809"/>
                  </a:lnTo>
                  <a:lnTo>
                    <a:pt x="22072" y="26432"/>
                  </a:lnTo>
                  <a:lnTo>
                    <a:pt x="22568" y="26036"/>
                  </a:lnTo>
                  <a:lnTo>
                    <a:pt x="23083" y="25600"/>
                  </a:lnTo>
                  <a:lnTo>
                    <a:pt x="23558" y="25144"/>
                  </a:lnTo>
                  <a:lnTo>
                    <a:pt x="24014" y="24669"/>
                  </a:lnTo>
                  <a:lnTo>
                    <a:pt x="24430" y="24174"/>
                  </a:lnTo>
                  <a:lnTo>
                    <a:pt x="24846" y="23639"/>
                  </a:lnTo>
                  <a:lnTo>
                    <a:pt x="25243" y="23104"/>
                  </a:lnTo>
                  <a:lnTo>
                    <a:pt x="25599" y="22529"/>
                  </a:lnTo>
                  <a:lnTo>
                    <a:pt x="25956" y="21954"/>
                  </a:lnTo>
                  <a:lnTo>
                    <a:pt x="26273" y="21340"/>
                  </a:lnTo>
                  <a:lnTo>
                    <a:pt x="26550" y="20726"/>
                  </a:lnTo>
                  <a:lnTo>
                    <a:pt x="26828" y="20072"/>
                  </a:lnTo>
                  <a:lnTo>
                    <a:pt x="27046" y="19418"/>
                  </a:lnTo>
                  <a:lnTo>
                    <a:pt x="27264" y="18745"/>
                  </a:lnTo>
                  <a:lnTo>
                    <a:pt x="27442" y="18071"/>
                  </a:lnTo>
                  <a:lnTo>
                    <a:pt x="27581" y="17358"/>
                  </a:lnTo>
                  <a:lnTo>
                    <a:pt x="27700" y="16664"/>
                  </a:lnTo>
                  <a:lnTo>
                    <a:pt x="27779" y="15931"/>
                  </a:lnTo>
                  <a:lnTo>
                    <a:pt x="27838" y="15198"/>
                  </a:lnTo>
                  <a:lnTo>
                    <a:pt x="27858" y="14465"/>
                  </a:lnTo>
                  <a:lnTo>
                    <a:pt x="27838" y="13712"/>
                  </a:lnTo>
                  <a:lnTo>
                    <a:pt x="27779" y="12979"/>
                  </a:lnTo>
                  <a:lnTo>
                    <a:pt x="27700" y="12246"/>
                  </a:lnTo>
                  <a:lnTo>
                    <a:pt x="27581" y="11552"/>
                  </a:lnTo>
                  <a:lnTo>
                    <a:pt x="27442" y="10839"/>
                  </a:lnTo>
                  <a:lnTo>
                    <a:pt x="27264" y="10165"/>
                  </a:lnTo>
                  <a:lnTo>
                    <a:pt x="27046" y="9492"/>
                  </a:lnTo>
                  <a:lnTo>
                    <a:pt x="26828" y="8838"/>
                  </a:lnTo>
                  <a:lnTo>
                    <a:pt x="26550" y="8184"/>
                  </a:lnTo>
                  <a:lnTo>
                    <a:pt x="26273" y="7570"/>
                  </a:lnTo>
                  <a:lnTo>
                    <a:pt x="25956" y="6955"/>
                  </a:lnTo>
                  <a:lnTo>
                    <a:pt x="25599" y="6381"/>
                  </a:lnTo>
                  <a:lnTo>
                    <a:pt x="25243" y="5806"/>
                  </a:lnTo>
                  <a:lnTo>
                    <a:pt x="24846" y="5271"/>
                  </a:lnTo>
                  <a:lnTo>
                    <a:pt x="24430" y="4736"/>
                  </a:lnTo>
                  <a:lnTo>
                    <a:pt x="24014" y="4241"/>
                  </a:lnTo>
                  <a:lnTo>
                    <a:pt x="23558" y="3765"/>
                  </a:lnTo>
                  <a:lnTo>
                    <a:pt x="23083" y="3310"/>
                  </a:lnTo>
                  <a:lnTo>
                    <a:pt x="22568" y="2874"/>
                  </a:lnTo>
                  <a:lnTo>
                    <a:pt x="22072" y="2478"/>
                  </a:lnTo>
                  <a:lnTo>
                    <a:pt x="21537" y="2101"/>
                  </a:lnTo>
                  <a:lnTo>
                    <a:pt x="20983" y="1744"/>
                  </a:lnTo>
                  <a:lnTo>
                    <a:pt x="20408" y="1427"/>
                  </a:lnTo>
                  <a:lnTo>
                    <a:pt x="19834" y="1150"/>
                  </a:lnTo>
                  <a:lnTo>
                    <a:pt x="19239" y="873"/>
                  </a:lnTo>
                  <a:lnTo>
                    <a:pt x="18625" y="655"/>
                  </a:lnTo>
                  <a:lnTo>
                    <a:pt x="18011" y="457"/>
                  </a:lnTo>
                  <a:lnTo>
                    <a:pt x="17377" y="298"/>
                  </a:lnTo>
                  <a:lnTo>
                    <a:pt x="16723" y="179"/>
                  </a:lnTo>
                  <a:lnTo>
                    <a:pt x="16069" y="80"/>
                  </a:lnTo>
                  <a:lnTo>
                    <a:pt x="15395" y="21"/>
                  </a:lnTo>
                  <a:lnTo>
                    <a:pt x="14722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3"/>
            <p:cNvSpPr/>
            <p:nvPr/>
          </p:nvSpPr>
          <p:spPr>
            <a:xfrm>
              <a:off x="2879475" y="2843125"/>
              <a:ext cx="841625" cy="873800"/>
            </a:xfrm>
            <a:custGeom>
              <a:avLst/>
              <a:gdLst/>
              <a:ahLst/>
              <a:cxnLst/>
              <a:rect l="l" t="t" r="r" b="b"/>
              <a:pathLst>
                <a:path w="33665" h="34952" extrusionOk="0">
                  <a:moveTo>
                    <a:pt x="15872" y="0"/>
                  </a:moveTo>
                  <a:lnTo>
                    <a:pt x="15059" y="20"/>
                  </a:lnTo>
                  <a:lnTo>
                    <a:pt x="14247" y="99"/>
                  </a:lnTo>
                  <a:lnTo>
                    <a:pt x="13454" y="199"/>
                  </a:lnTo>
                  <a:lnTo>
                    <a:pt x="12682" y="357"/>
                  </a:lnTo>
                  <a:lnTo>
                    <a:pt x="11909" y="555"/>
                  </a:lnTo>
                  <a:lnTo>
                    <a:pt x="11156" y="793"/>
                  </a:lnTo>
                  <a:lnTo>
                    <a:pt x="10423" y="1070"/>
                  </a:lnTo>
                  <a:lnTo>
                    <a:pt x="9690" y="1387"/>
                  </a:lnTo>
                  <a:lnTo>
                    <a:pt x="8996" y="1724"/>
                  </a:lnTo>
                  <a:lnTo>
                    <a:pt x="8303" y="2120"/>
                  </a:lnTo>
                  <a:lnTo>
                    <a:pt x="7649" y="2537"/>
                  </a:lnTo>
                  <a:lnTo>
                    <a:pt x="6995" y="2992"/>
                  </a:lnTo>
                  <a:lnTo>
                    <a:pt x="6381" y="3468"/>
                  </a:lnTo>
                  <a:lnTo>
                    <a:pt x="5787" y="4003"/>
                  </a:lnTo>
                  <a:lnTo>
                    <a:pt x="5192" y="4538"/>
                  </a:lnTo>
                  <a:lnTo>
                    <a:pt x="4657" y="5132"/>
                  </a:lnTo>
                  <a:lnTo>
                    <a:pt x="4122" y="5727"/>
                  </a:lnTo>
                  <a:lnTo>
                    <a:pt x="3627" y="6361"/>
                  </a:lnTo>
                  <a:lnTo>
                    <a:pt x="3151" y="7014"/>
                  </a:lnTo>
                  <a:lnTo>
                    <a:pt x="2715" y="7708"/>
                  </a:lnTo>
                  <a:lnTo>
                    <a:pt x="2299" y="8421"/>
                  </a:lnTo>
                  <a:lnTo>
                    <a:pt x="1923" y="9154"/>
                  </a:lnTo>
                  <a:lnTo>
                    <a:pt x="1566" y="9907"/>
                  </a:lnTo>
                  <a:lnTo>
                    <a:pt x="1249" y="10680"/>
                  </a:lnTo>
                  <a:lnTo>
                    <a:pt x="972" y="11473"/>
                  </a:lnTo>
                  <a:lnTo>
                    <a:pt x="714" y="12285"/>
                  </a:lnTo>
                  <a:lnTo>
                    <a:pt x="496" y="13117"/>
                  </a:lnTo>
                  <a:lnTo>
                    <a:pt x="318" y="13949"/>
                  </a:lnTo>
                  <a:lnTo>
                    <a:pt x="179" y="14821"/>
                  </a:lnTo>
                  <a:lnTo>
                    <a:pt x="80" y="15693"/>
                  </a:lnTo>
                  <a:lnTo>
                    <a:pt x="21" y="16584"/>
                  </a:lnTo>
                  <a:lnTo>
                    <a:pt x="1" y="17476"/>
                  </a:lnTo>
                  <a:lnTo>
                    <a:pt x="21" y="18368"/>
                  </a:lnTo>
                  <a:lnTo>
                    <a:pt x="80" y="19259"/>
                  </a:lnTo>
                  <a:lnTo>
                    <a:pt x="179" y="20131"/>
                  </a:lnTo>
                  <a:lnTo>
                    <a:pt x="318" y="21003"/>
                  </a:lnTo>
                  <a:lnTo>
                    <a:pt x="496" y="21835"/>
                  </a:lnTo>
                  <a:lnTo>
                    <a:pt x="714" y="22667"/>
                  </a:lnTo>
                  <a:lnTo>
                    <a:pt x="972" y="23480"/>
                  </a:lnTo>
                  <a:lnTo>
                    <a:pt x="1249" y="24272"/>
                  </a:lnTo>
                  <a:lnTo>
                    <a:pt x="1566" y="25045"/>
                  </a:lnTo>
                  <a:lnTo>
                    <a:pt x="1923" y="25798"/>
                  </a:lnTo>
                  <a:lnTo>
                    <a:pt x="2299" y="26531"/>
                  </a:lnTo>
                  <a:lnTo>
                    <a:pt x="2715" y="27244"/>
                  </a:lnTo>
                  <a:lnTo>
                    <a:pt x="3151" y="27938"/>
                  </a:lnTo>
                  <a:lnTo>
                    <a:pt x="3627" y="28592"/>
                  </a:lnTo>
                  <a:lnTo>
                    <a:pt x="4122" y="29226"/>
                  </a:lnTo>
                  <a:lnTo>
                    <a:pt x="4657" y="29820"/>
                  </a:lnTo>
                  <a:lnTo>
                    <a:pt x="5192" y="30414"/>
                  </a:lnTo>
                  <a:lnTo>
                    <a:pt x="5787" y="30949"/>
                  </a:lnTo>
                  <a:lnTo>
                    <a:pt x="6381" y="31484"/>
                  </a:lnTo>
                  <a:lnTo>
                    <a:pt x="6995" y="31960"/>
                  </a:lnTo>
                  <a:lnTo>
                    <a:pt x="7649" y="32416"/>
                  </a:lnTo>
                  <a:lnTo>
                    <a:pt x="8303" y="32832"/>
                  </a:lnTo>
                  <a:lnTo>
                    <a:pt x="8996" y="33228"/>
                  </a:lnTo>
                  <a:lnTo>
                    <a:pt x="9690" y="33565"/>
                  </a:lnTo>
                  <a:lnTo>
                    <a:pt x="10423" y="33882"/>
                  </a:lnTo>
                  <a:lnTo>
                    <a:pt x="11156" y="34159"/>
                  </a:lnTo>
                  <a:lnTo>
                    <a:pt x="11909" y="34397"/>
                  </a:lnTo>
                  <a:lnTo>
                    <a:pt x="12682" y="34595"/>
                  </a:lnTo>
                  <a:lnTo>
                    <a:pt x="13454" y="34754"/>
                  </a:lnTo>
                  <a:lnTo>
                    <a:pt x="14247" y="34853"/>
                  </a:lnTo>
                  <a:lnTo>
                    <a:pt x="15059" y="34932"/>
                  </a:lnTo>
                  <a:lnTo>
                    <a:pt x="15872" y="34952"/>
                  </a:lnTo>
                  <a:lnTo>
                    <a:pt x="17794" y="34952"/>
                  </a:lnTo>
                  <a:lnTo>
                    <a:pt x="18606" y="34932"/>
                  </a:lnTo>
                  <a:lnTo>
                    <a:pt x="19418" y="34853"/>
                  </a:lnTo>
                  <a:lnTo>
                    <a:pt x="20211" y="34754"/>
                  </a:lnTo>
                  <a:lnTo>
                    <a:pt x="21003" y="34595"/>
                  </a:lnTo>
                  <a:lnTo>
                    <a:pt x="21756" y="34397"/>
                  </a:lnTo>
                  <a:lnTo>
                    <a:pt x="22509" y="34159"/>
                  </a:lnTo>
                  <a:lnTo>
                    <a:pt x="23262" y="33882"/>
                  </a:lnTo>
                  <a:lnTo>
                    <a:pt x="23976" y="33565"/>
                  </a:lnTo>
                  <a:lnTo>
                    <a:pt x="24669" y="33228"/>
                  </a:lnTo>
                  <a:lnTo>
                    <a:pt x="25363" y="32832"/>
                  </a:lnTo>
                  <a:lnTo>
                    <a:pt x="26036" y="32416"/>
                  </a:lnTo>
                  <a:lnTo>
                    <a:pt x="26670" y="31960"/>
                  </a:lnTo>
                  <a:lnTo>
                    <a:pt x="27284" y="31484"/>
                  </a:lnTo>
                  <a:lnTo>
                    <a:pt x="27899" y="30949"/>
                  </a:lnTo>
                  <a:lnTo>
                    <a:pt x="28473" y="30414"/>
                  </a:lnTo>
                  <a:lnTo>
                    <a:pt x="29028" y="29820"/>
                  </a:lnTo>
                  <a:lnTo>
                    <a:pt x="29543" y="29226"/>
                  </a:lnTo>
                  <a:lnTo>
                    <a:pt x="30039" y="28592"/>
                  </a:lnTo>
                  <a:lnTo>
                    <a:pt x="30514" y="27938"/>
                  </a:lnTo>
                  <a:lnTo>
                    <a:pt x="30950" y="27244"/>
                  </a:lnTo>
                  <a:lnTo>
                    <a:pt x="31366" y="26531"/>
                  </a:lnTo>
                  <a:lnTo>
                    <a:pt x="31762" y="25798"/>
                  </a:lnTo>
                  <a:lnTo>
                    <a:pt x="32099" y="25045"/>
                  </a:lnTo>
                  <a:lnTo>
                    <a:pt x="32416" y="24272"/>
                  </a:lnTo>
                  <a:lnTo>
                    <a:pt x="32713" y="23480"/>
                  </a:lnTo>
                  <a:lnTo>
                    <a:pt x="32951" y="22667"/>
                  </a:lnTo>
                  <a:lnTo>
                    <a:pt x="33169" y="21835"/>
                  </a:lnTo>
                  <a:lnTo>
                    <a:pt x="33347" y="21003"/>
                  </a:lnTo>
                  <a:lnTo>
                    <a:pt x="33486" y="20131"/>
                  </a:lnTo>
                  <a:lnTo>
                    <a:pt x="33585" y="19259"/>
                  </a:lnTo>
                  <a:lnTo>
                    <a:pt x="33645" y="18368"/>
                  </a:lnTo>
                  <a:lnTo>
                    <a:pt x="33664" y="17476"/>
                  </a:lnTo>
                  <a:lnTo>
                    <a:pt x="33645" y="16584"/>
                  </a:lnTo>
                  <a:lnTo>
                    <a:pt x="33585" y="15693"/>
                  </a:lnTo>
                  <a:lnTo>
                    <a:pt x="33486" y="14821"/>
                  </a:lnTo>
                  <a:lnTo>
                    <a:pt x="33347" y="13949"/>
                  </a:lnTo>
                  <a:lnTo>
                    <a:pt x="33169" y="13117"/>
                  </a:lnTo>
                  <a:lnTo>
                    <a:pt x="32951" y="12285"/>
                  </a:lnTo>
                  <a:lnTo>
                    <a:pt x="32713" y="11473"/>
                  </a:lnTo>
                  <a:lnTo>
                    <a:pt x="32416" y="10680"/>
                  </a:lnTo>
                  <a:lnTo>
                    <a:pt x="32099" y="9907"/>
                  </a:lnTo>
                  <a:lnTo>
                    <a:pt x="31762" y="9154"/>
                  </a:lnTo>
                  <a:lnTo>
                    <a:pt x="31366" y="8421"/>
                  </a:lnTo>
                  <a:lnTo>
                    <a:pt x="30950" y="7708"/>
                  </a:lnTo>
                  <a:lnTo>
                    <a:pt x="30514" y="7014"/>
                  </a:lnTo>
                  <a:lnTo>
                    <a:pt x="30039" y="6361"/>
                  </a:lnTo>
                  <a:lnTo>
                    <a:pt x="29543" y="5727"/>
                  </a:lnTo>
                  <a:lnTo>
                    <a:pt x="29028" y="5132"/>
                  </a:lnTo>
                  <a:lnTo>
                    <a:pt x="28473" y="4538"/>
                  </a:lnTo>
                  <a:lnTo>
                    <a:pt x="27899" y="4003"/>
                  </a:lnTo>
                  <a:lnTo>
                    <a:pt x="27284" y="3468"/>
                  </a:lnTo>
                  <a:lnTo>
                    <a:pt x="26670" y="2992"/>
                  </a:lnTo>
                  <a:lnTo>
                    <a:pt x="26036" y="2537"/>
                  </a:lnTo>
                  <a:lnTo>
                    <a:pt x="25363" y="2120"/>
                  </a:lnTo>
                  <a:lnTo>
                    <a:pt x="24669" y="1724"/>
                  </a:lnTo>
                  <a:lnTo>
                    <a:pt x="23976" y="1387"/>
                  </a:lnTo>
                  <a:lnTo>
                    <a:pt x="23262" y="1070"/>
                  </a:lnTo>
                  <a:lnTo>
                    <a:pt x="22509" y="793"/>
                  </a:lnTo>
                  <a:lnTo>
                    <a:pt x="21756" y="555"/>
                  </a:lnTo>
                  <a:lnTo>
                    <a:pt x="21003" y="357"/>
                  </a:lnTo>
                  <a:lnTo>
                    <a:pt x="20211" y="199"/>
                  </a:lnTo>
                  <a:lnTo>
                    <a:pt x="19418" y="99"/>
                  </a:lnTo>
                  <a:lnTo>
                    <a:pt x="18606" y="20"/>
                  </a:lnTo>
                  <a:lnTo>
                    <a:pt x="17794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3"/>
            <p:cNvSpPr/>
            <p:nvPr/>
          </p:nvSpPr>
          <p:spPr>
            <a:xfrm>
              <a:off x="3145475" y="749300"/>
              <a:ext cx="855975" cy="888175"/>
            </a:xfrm>
            <a:custGeom>
              <a:avLst/>
              <a:gdLst/>
              <a:ahLst/>
              <a:cxnLst/>
              <a:rect l="l" t="t" r="r" b="b"/>
              <a:pathLst>
                <a:path w="34239" h="35527" extrusionOk="0">
                  <a:moveTo>
                    <a:pt x="16149" y="1"/>
                  </a:moveTo>
                  <a:lnTo>
                    <a:pt x="15317" y="21"/>
                  </a:lnTo>
                  <a:lnTo>
                    <a:pt x="14485" y="100"/>
                  </a:lnTo>
                  <a:lnTo>
                    <a:pt x="13692" y="219"/>
                  </a:lnTo>
                  <a:lnTo>
                    <a:pt x="12880" y="357"/>
                  </a:lnTo>
                  <a:lnTo>
                    <a:pt x="12107" y="575"/>
                  </a:lnTo>
                  <a:lnTo>
                    <a:pt x="11334" y="813"/>
                  </a:lnTo>
                  <a:lnTo>
                    <a:pt x="10601" y="1091"/>
                  </a:lnTo>
                  <a:lnTo>
                    <a:pt x="9868" y="1408"/>
                  </a:lnTo>
                  <a:lnTo>
                    <a:pt x="9135" y="1764"/>
                  </a:lnTo>
                  <a:lnTo>
                    <a:pt x="8442" y="2141"/>
                  </a:lnTo>
                  <a:lnTo>
                    <a:pt x="7768" y="2577"/>
                  </a:lnTo>
                  <a:lnTo>
                    <a:pt x="7114" y="3032"/>
                  </a:lnTo>
                  <a:lnTo>
                    <a:pt x="6480" y="3528"/>
                  </a:lnTo>
                  <a:lnTo>
                    <a:pt x="5866" y="4063"/>
                  </a:lnTo>
                  <a:lnTo>
                    <a:pt x="5291" y="4617"/>
                  </a:lnTo>
                  <a:lnTo>
                    <a:pt x="4736" y="5212"/>
                  </a:lnTo>
                  <a:lnTo>
                    <a:pt x="4201" y="5826"/>
                  </a:lnTo>
                  <a:lnTo>
                    <a:pt x="3686" y="6480"/>
                  </a:lnTo>
                  <a:lnTo>
                    <a:pt x="3211" y="7134"/>
                  </a:lnTo>
                  <a:lnTo>
                    <a:pt x="2755" y="7847"/>
                  </a:lnTo>
                  <a:lnTo>
                    <a:pt x="2339" y="8560"/>
                  </a:lnTo>
                  <a:lnTo>
                    <a:pt x="1943" y="9313"/>
                  </a:lnTo>
                  <a:lnTo>
                    <a:pt x="1586" y="10066"/>
                  </a:lnTo>
                  <a:lnTo>
                    <a:pt x="1269" y="10859"/>
                  </a:lnTo>
                  <a:lnTo>
                    <a:pt x="972" y="11671"/>
                  </a:lnTo>
                  <a:lnTo>
                    <a:pt x="734" y="12483"/>
                  </a:lnTo>
                  <a:lnTo>
                    <a:pt x="516" y="13335"/>
                  </a:lnTo>
                  <a:lnTo>
                    <a:pt x="338" y="14187"/>
                  </a:lnTo>
                  <a:lnTo>
                    <a:pt x="179" y="15059"/>
                  </a:lnTo>
                  <a:lnTo>
                    <a:pt x="80" y="15951"/>
                  </a:lnTo>
                  <a:lnTo>
                    <a:pt x="21" y="16862"/>
                  </a:lnTo>
                  <a:lnTo>
                    <a:pt x="1" y="17774"/>
                  </a:lnTo>
                  <a:lnTo>
                    <a:pt x="21" y="18685"/>
                  </a:lnTo>
                  <a:lnTo>
                    <a:pt x="80" y="19597"/>
                  </a:lnTo>
                  <a:lnTo>
                    <a:pt x="179" y="20468"/>
                  </a:lnTo>
                  <a:lnTo>
                    <a:pt x="338" y="21360"/>
                  </a:lnTo>
                  <a:lnTo>
                    <a:pt x="516" y="22212"/>
                  </a:lnTo>
                  <a:lnTo>
                    <a:pt x="734" y="23064"/>
                  </a:lnTo>
                  <a:lnTo>
                    <a:pt x="972" y="23876"/>
                  </a:lnTo>
                  <a:lnTo>
                    <a:pt x="1269" y="24689"/>
                  </a:lnTo>
                  <a:lnTo>
                    <a:pt x="1586" y="25481"/>
                  </a:lnTo>
                  <a:lnTo>
                    <a:pt x="1943" y="26234"/>
                  </a:lnTo>
                  <a:lnTo>
                    <a:pt x="2339" y="26987"/>
                  </a:lnTo>
                  <a:lnTo>
                    <a:pt x="2755" y="27700"/>
                  </a:lnTo>
                  <a:lnTo>
                    <a:pt x="3211" y="28394"/>
                  </a:lnTo>
                  <a:lnTo>
                    <a:pt x="3686" y="29068"/>
                  </a:lnTo>
                  <a:lnTo>
                    <a:pt x="4201" y="29721"/>
                  </a:lnTo>
                  <a:lnTo>
                    <a:pt x="4736" y="30336"/>
                  </a:lnTo>
                  <a:lnTo>
                    <a:pt x="5291" y="30930"/>
                  </a:lnTo>
                  <a:lnTo>
                    <a:pt x="5866" y="31485"/>
                  </a:lnTo>
                  <a:lnTo>
                    <a:pt x="6480" y="32000"/>
                  </a:lnTo>
                  <a:lnTo>
                    <a:pt x="7114" y="32495"/>
                  </a:lnTo>
                  <a:lnTo>
                    <a:pt x="7768" y="32971"/>
                  </a:lnTo>
                  <a:lnTo>
                    <a:pt x="8442" y="33387"/>
                  </a:lnTo>
                  <a:lnTo>
                    <a:pt x="9135" y="33783"/>
                  </a:lnTo>
                  <a:lnTo>
                    <a:pt x="9868" y="34140"/>
                  </a:lnTo>
                  <a:lnTo>
                    <a:pt x="10601" y="34457"/>
                  </a:lnTo>
                  <a:lnTo>
                    <a:pt x="11334" y="34734"/>
                  </a:lnTo>
                  <a:lnTo>
                    <a:pt x="12107" y="34972"/>
                  </a:lnTo>
                  <a:lnTo>
                    <a:pt x="12880" y="35170"/>
                  </a:lnTo>
                  <a:lnTo>
                    <a:pt x="13692" y="35329"/>
                  </a:lnTo>
                  <a:lnTo>
                    <a:pt x="14485" y="35448"/>
                  </a:lnTo>
                  <a:lnTo>
                    <a:pt x="15317" y="35507"/>
                  </a:lnTo>
                  <a:lnTo>
                    <a:pt x="16149" y="35527"/>
                  </a:lnTo>
                  <a:lnTo>
                    <a:pt x="18091" y="35527"/>
                  </a:lnTo>
                  <a:lnTo>
                    <a:pt x="18923" y="35507"/>
                  </a:lnTo>
                  <a:lnTo>
                    <a:pt x="19755" y="35448"/>
                  </a:lnTo>
                  <a:lnTo>
                    <a:pt x="20548" y="35329"/>
                  </a:lnTo>
                  <a:lnTo>
                    <a:pt x="21360" y="35170"/>
                  </a:lnTo>
                  <a:lnTo>
                    <a:pt x="22133" y="34972"/>
                  </a:lnTo>
                  <a:lnTo>
                    <a:pt x="22906" y="34734"/>
                  </a:lnTo>
                  <a:lnTo>
                    <a:pt x="23639" y="34457"/>
                  </a:lnTo>
                  <a:lnTo>
                    <a:pt x="24372" y="34140"/>
                  </a:lnTo>
                  <a:lnTo>
                    <a:pt x="25085" y="33783"/>
                  </a:lnTo>
                  <a:lnTo>
                    <a:pt x="25798" y="33387"/>
                  </a:lnTo>
                  <a:lnTo>
                    <a:pt x="26472" y="32971"/>
                  </a:lnTo>
                  <a:lnTo>
                    <a:pt x="27126" y="32495"/>
                  </a:lnTo>
                  <a:lnTo>
                    <a:pt x="27760" y="32000"/>
                  </a:lnTo>
                  <a:lnTo>
                    <a:pt x="28354" y="31485"/>
                  </a:lnTo>
                  <a:lnTo>
                    <a:pt x="28949" y="30930"/>
                  </a:lnTo>
                  <a:lnTo>
                    <a:pt x="29504" y="30336"/>
                  </a:lnTo>
                  <a:lnTo>
                    <a:pt x="30038" y="29721"/>
                  </a:lnTo>
                  <a:lnTo>
                    <a:pt x="30554" y="29068"/>
                  </a:lnTo>
                  <a:lnTo>
                    <a:pt x="31029" y="28394"/>
                  </a:lnTo>
                  <a:lnTo>
                    <a:pt x="31485" y="27700"/>
                  </a:lnTo>
                  <a:lnTo>
                    <a:pt x="31901" y="26987"/>
                  </a:lnTo>
                  <a:lnTo>
                    <a:pt x="32297" y="26234"/>
                  </a:lnTo>
                  <a:lnTo>
                    <a:pt x="32654" y="25481"/>
                  </a:lnTo>
                  <a:lnTo>
                    <a:pt x="32971" y="24689"/>
                  </a:lnTo>
                  <a:lnTo>
                    <a:pt x="33248" y="23876"/>
                  </a:lnTo>
                  <a:lnTo>
                    <a:pt x="33506" y="23064"/>
                  </a:lnTo>
                  <a:lnTo>
                    <a:pt x="33724" y="22212"/>
                  </a:lnTo>
                  <a:lnTo>
                    <a:pt x="33902" y="21360"/>
                  </a:lnTo>
                  <a:lnTo>
                    <a:pt x="34041" y="20468"/>
                  </a:lnTo>
                  <a:lnTo>
                    <a:pt x="34160" y="19597"/>
                  </a:lnTo>
                  <a:lnTo>
                    <a:pt x="34219" y="18685"/>
                  </a:lnTo>
                  <a:lnTo>
                    <a:pt x="34239" y="17774"/>
                  </a:lnTo>
                  <a:lnTo>
                    <a:pt x="34219" y="16862"/>
                  </a:lnTo>
                  <a:lnTo>
                    <a:pt x="34160" y="15951"/>
                  </a:lnTo>
                  <a:lnTo>
                    <a:pt x="34041" y="15059"/>
                  </a:lnTo>
                  <a:lnTo>
                    <a:pt x="33902" y="14187"/>
                  </a:lnTo>
                  <a:lnTo>
                    <a:pt x="33724" y="13335"/>
                  </a:lnTo>
                  <a:lnTo>
                    <a:pt x="33506" y="12483"/>
                  </a:lnTo>
                  <a:lnTo>
                    <a:pt x="33248" y="11671"/>
                  </a:lnTo>
                  <a:lnTo>
                    <a:pt x="32971" y="10859"/>
                  </a:lnTo>
                  <a:lnTo>
                    <a:pt x="32654" y="10066"/>
                  </a:lnTo>
                  <a:lnTo>
                    <a:pt x="32297" y="9313"/>
                  </a:lnTo>
                  <a:lnTo>
                    <a:pt x="31901" y="8560"/>
                  </a:lnTo>
                  <a:lnTo>
                    <a:pt x="31485" y="7847"/>
                  </a:lnTo>
                  <a:lnTo>
                    <a:pt x="31029" y="7134"/>
                  </a:lnTo>
                  <a:lnTo>
                    <a:pt x="30554" y="6480"/>
                  </a:lnTo>
                  <a:lnTo>
                    <a:pt x="30038" y="5826"/>
                  </a:lnTo>
                  <a:lnTo>
                    <a:pt x="29504" y="5212"/>
                  </a:lnTo>
                  <a:lnTo>
                    <a:pt x="28949" y="4617"/>
                  </a:lnTo>
                  <a:lnTo>
                    <a:pt x="28354" y="4063"/>
                  </a:lnTo>
                  <a:lnTo>
                    <a:pt x="27760" y="3528"/>
                  </a:lnTo>
                  <a:lnTo>
                    <a:pt x="27126" y="3032"/>
                  </a:lnTo>
                  <a:lnTo>
                    <a:pt x="26472" y="2577"/>
                  </a:lnTo>
                  <a:lnTo>
                    <a:pt x="25798" y="2141"/>
                  </a:lnTo>
                  <a:lnTo>
                    <a:pt x="25085" y="1764"/>
                  </a:lnTo>
                  <a:lnTo>
                    <a:pt x="24372" y="1408"/>
                  </a:lnTo>
                  <a:lnTo>
                    <a:pt x="23639" y="1091"/>
                  </a:lnTo>
                  <a:lnTo>
                    <a:pt x="22906" y="813"/>
                  </a:lnTo>
                  <a:lnTo>
                    <a:pt x="22133" y="575"/>
                  </a:lnTo>
                  <a:lnTo>
                    <a:pt x="21360" y="357"/>
                  </a:lnTo>
                  <a:lnTo>
                    <a:pt x="20548" y="219"/>
                  </a:lnTo>
                  <a:lnTo>
                    <a:pt x="19755" y="100"/>
                  </a:lnTo>
                  <a:lnTo>
                    <a:pt x="18923" y="21"/>
                  </a:lnTo>
                  <a:lnTo>
                    <a:pt x="18091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3"/>
            <p:cNvSpPr/>
            <p:nvPr/>
          </p:nvSpPr>
          <p:spPr>
            <a:xfrm>
              <a:off x="4431900" y="1538400"/>
              <a:ext cx="1103625" cy="1145250"/>
            </a:xfrm>
            <a:custGeom>
              <a:avLst/>
              <a:gdLst/>
              <a:ahLst/>
              <a:cxnLst/>
              <a:rect l="l" t="t" r="r" b="b"/>
              <a:pathLst>
                <a:path w="44145" h="45810" extrusionOk="0">
                  <a:moveTo>
                    <a:pt x="20804" y="0"/>
                  </a:moveTo>
                  <a:lnTo>
                    <a:pt x="20270" y="20"/>
                  </a:lnTo>
                  <a:lnTo>
                    <a:pt x="19735" y="40"/>
                  </a:lnTo>
                  <a:lnTo>
                    <a:pt x="19200" y="79"/>
                  </a:lnTo>
                  <a:lnTo>
                    <a:pt x="18684" y="119"/>
                  </a:lnTo>
                  <a:lnTo>
                    <a:pt x="18169" y="178"/>
                  </a:lnTo>
                  <a:lnTo>
                    <a:pt x="17634" y="277"/>
                  </a:lnTo>
                  <a:lnTo>
                    <a:pt x="17119" y="357"/>
                  </a:lnTo>
                  <a:lnTo>
                    <a:pt x="16624" y="476"/>
                  </a:lnTo>
                  <a:lnTo>
                    <a:pt x="16109" y="594"/>
                  </a:lnTo>
                  <a:lnTo>
                    <a:pt x="15613" y="733"/>
                  </a:lnTo>
                  <a:lnTo>
                    <a:pt x="15118" y="872"/>
                  </a:lnTo>
                  <a:lnTo>
                    <a:pt x="14623" y="1030"/>
                  </a:lnTo>
                  <a:lnTo>
                    <a:pt x="14127" y="1209"/>
                  </a:lnTo>
                  <a:lnTo>
                    <a:pt x="13652" y="1387"/>
                  </a:lnTo>
                  <a:lnTo>
                    <a:pt x="13176" y="1585"/>
                  </a:lnTo>
                  <a:lnTo>
                    <a:pt x="12720" y="1803"/>
                  </a:lnTo>
                  <a:lnTo>
                    <a:pt x="12245" y="2021"/>
                  </a:lnTo>
                  <a:lnTo>
                    <a:pt x="11789" y="2259"/>
                  </a:lnTo>
                  <a:lnTo>
                    <a:pt x="11334" y="2516"/>
                  </a:lnTo>
                  <a:lnTo>
                    <a:pt x="10898" y="2774"/>
                  </a:lnTo>
                  <a:lnTo>
                    <a:pt x="10462" y="3032"/>
                  </a:lnTo>
                  <a:lnTo>
                    <a:pt x="10026" y="3329"/>
                  </a:lnTo>
                  <a:lnTo>
                    <a:pt x="9590" y="3606"/>
                  </a:lnTo>
                  <a:lnTo>
                    <a:pt x="9174" y="3923"/>
                  </a:lnTo>
                  <a:lnTo>
                    <a:pt x="8758" y="4220"/>
                  </a:lnTo>
                  <a:lnTo>
                    <a:pt x="8361" y="4557"/>
                  </a:lnTo>
                  <a:lnTo>
                    <a:pt x="7965" y="4894"/>
                  </a:lnTo>
                  <a:lnTo>
                    <a:pt x="7569" y="5231"/>
                  </a:lnTo>
                  <a:lnTo>
                    <a:pt x="7192" y="5588"/>
                  </a:lnTo>
                  <a:lnTo>
                    <a:pt x="6816" y="5964"/>
                  </a:lnTo>
                  <a:lnTo>
                    <a:pt x="6459" y="6321"/>
                  </a:lnTo>
                  <a:lnTo>
                    <a:pt x="6103" y="6717"/>
                  </a:lnTo>
                  <a:lnTo>
                    <a:pt x="5746" y="7113"/>
                  </a:lnTo>
                  <a:lnTo>
                    <a:pt x="5409" y="7509"/>
                  </a:lnTo>
                  <a:lnTo>
                    <a:pt x="5072" y="7926"/>
                  </a:lnTo>
                  <a:lnTo>
                    <a:pt x="4755" y="8342"/>
                  </a:lnTo>
                  <a:lnTo>
                    <a:pt x="4438" y="8778"/>
                  </a:lnTo>
                  <a:lnTo>
                    <a:pt x="4141" y="9213"/>
                  </a:lnTo>
                  <a:lnTo>
                    <a:pt x="3844" y="9649"/>
                  </a:lnTo>
                  <a:lnTo>
                    <a:pt x="3567" y="10105"/>
                  </a:lnTo>
                  <a:lnTo>
                    <a:pt x="3289" y="10561"/>
                  </a:lnTo>
                  <a:lnTo>
                    <a:pt x="3012" y="11036"/>
                  </a:lnTo>
                  <a:lnTo>
                    <a:pt x="2754" y="11512"/>
                  </a:lnTo>
                  <a:lnTo>
                    <a:pt x="2516" y="11987"/>
                  </a:lnTo>
                  <a:lnTo>
                    <a:pt x="2279" y="12483"/>
                  </a:lnTo>
                  <a:lnTo>
                    <a:pt x="2061" y="12978"/>
                  </a:lnTo>
                  <a:lnTo>
                    <a:pt x="1843" y="13493"/>
                  </a:lnTo>
                  <a:lnTo>
                    <a:pt x="1645" y="13989"/>
                  </a:lnTo>
                  <a:lnTo>
                    <a:pt x="1446" y="14504"/>
                  </a:lnTo>
                  <a:lnTo>
                    <a:pt x="1268" y="15039"/>
                  </a:lnTo>
                  <a:lnTo>
                    <a:pt x="1090" y="15574"/>
                  </a:lnTo>
                  <a:lnTo>
                    <a:pt x="931" y="16109"/>
                  </a:lnTo>
                  <a:lnTo>
                    <a:pt x="793" y="16644"/>
                  </a:lnTo>
                  <a:lnTo>
                    <a:pt x="654" y="17179"/>
                  </a:lnTo>
                  <a:lnTo>
                    <a:pt x="535" y="17733"/>
                  </a:lnTo>
                  <a:lnTo>
                    <a:pt x="436" y="18288"/>
                  </a:lnTo>
                  <a:lnTo>
                    <a:pt x="337" y="18863"/>
                  </a:lnTo>
                  <a:lnTo>
                    <a:pt x="238" y="19417"/>
                  </a:lnTo>
                  <a:lnTo>
                    <a:pt x="178" y="19992"/>
                  </a:lnTo>
                  <a:lnTo>
                    <a:pt x="119" y="20567"/>
                  </a:lnTo>
                  <a:lnTo>
                    <a:pt x="60" y="21141"/>
                  </a:lnTo>
                  <a:lnTo>
                    <a:pt x="40" y="21736"/>
                  </a:lnTo>
                  <a:lnTo>
                    <a:pt x="20" y="22310"/>
                  </a:lnTo>
                  <a:lnTo>
                    <a:pt x="0" y="22905"/>
                  </a:lnTo>
                  <a:lnTo>
                    <a:pt x="20" y="23499"/>
                  </a:lnTo>
                  <a:lnTo>
                    <a:pt x="40" y="24094"/>
                  </a:lnTo>
                  <a:lnTo>
                    <a:pt x="60" y="24668"/>
                  </a:lnTo>
                  <a:lnTo>
                    <a:pt x="119" y="25263"/>
                  </a:lnTo>
                  <a:lnTo>
                    <a:pt x="178" y="25837"/>
                  </a:lnTo>
                  <a:lnTo>
                    <a:pt x="238" y="26392"/>
                  </a:lnTo>
                  <a:lnTo>
                    <a:pt x="337" y="26967"/>
                  </a:lnTo>
                  <a:lnTo>
                    <a:pt x="436" y="27521"/>
                  </a:lnTo>
                  <a:lnTo>
                    <a:pt x="535" y="28076"/>
                  </a:lnTo>
                  <a:lnTo>
                    <a:pt x="654" y="28631"/>
                  </a:lnTo>
                  <a:lnTo>
                    <a:pt x="793" y="29186"/>
                  </a:lnTo>
                  <a:lnTo>
                    <a:pt x="931" y="29721"/>
                  </a:lnTo>
                  <a:lnTo>
                    <a:pt x="1090" y="30256"/>
                  </a:lnTo>
                  <a:lnTo>
                    <a:pt x="1268" y="30791"/>
                  </a:lnTo>
                  <a:lnTo>
                    <a:pt x="1446" y="31306"/>
                  </a:lnTo>
                  <a:lnTo>
                    <a:pt x="1645" y="31821"/>
                  </a:lnTo>
                  <a:lnTo>
                    <a:pt x="1843" y="32336"/>
                  </a:lnTo>
                  <a:lnTo>
                    <a:pt x="2061" y="32831"/>
                  </a:lnTo>
                  <a:lnTo>
                    <a:pt x="2279" y="33347"/>
                  </a:lnTo>
                  <a:lnTo>
                    <a:pt x="2516" y="33822"/>
                  </a:lnTo>
                  <a:lnTo>
                    <a:pt x="2754" y="34317"/>
                  </a:lnTo>
                  <a:lnTo>
                    <a:pt x="3012" y="34793"/>
                  </a:lnTo>
                  <a:lnTo>
                    <a:pt x="3289" y="35249"/>
                  </a:lnTo>
                  <a:lnTo>
                    <a:pt x="3567" y="35724"/>
                  </a:lnTo>
                  <a:lnTo>
                    <a:pt x="3844" y="36180"/>
                  </a:lnTo>
                  <a:lnTo>
                    <a:pt x="4141" y="36616"/>
                  </a:lnTo>
                  <a:lnTo>
                    <a:pt x="4438" y="37052"/>
                  </a:lnTo>
                  <a:lnTo>
                    <a:pt x="4755" y="37488"/>
                  </a:lnTo>
                  <a:lnTo>
                    <a:pt x="5072" y="37904"/>
                  </a:lnTo>
                  <a:lnTo>
                    <a:pt x="5409" y="38320"/>
                  </a:lnTo>
                  <a:lnTo>
                    <a:pt x="5746" y="38716"/>
                  </a:lnTo>
                  <a:lnTo>
                    <a:pt x="6103" y="39112"/>
                  </a:lnTo>
                  <a:lnTo>
                    <a:pt x="6459" y="39489"/>
                  </a:lnTo>
                  <a:lnTo>
                    <a:pt x="6816" y="39865"/>
                  </a:lnTo>
                  <a:lnTo>
                    <a:pt x="7192" y="40222"/>
                  </a:lnTo>
                  <a:lnTo>
                    <a:pt x="7569" y="40579"/>
                  </a:lnTo>
                  <a:lnTo>
                    <a:pt x="7965" y="40935"/>
                  </a:lnTo>
                  <a:lnTo>
                    <a:pt x="8361" y="41272"/>
                  </a:lnTo>
                  <a:lnTo>
                    <a:pt x="8758" y="41589"/>
                  </a:lnTo>
                  <a:lnTo>
                    <a:pt x="9174" y="41906"/>
                  </a:lnTo>
                  <a:lnTo>
                    <a:pt x="9590" y="42203"/>
                  </a:lnTo>
                  <a:lnTo>
                    <a:pt x="10026" y="42500"/>
                  </a:lnTo>
                  <a:lnTo>
                    <a:pt x="10462" y="42778"/>
                  </a:lnTo>
                  <a:lnTo>
                    <a:pt x="10898" y="43055"/>
                  </a:lnTo>
                  <a:lnTo>
                    <a:pt x="11334" y="43313"/>
                  </a:lnTo>
                  <a:lnTo>
                    <a:pt x="11789" y="43551"/>
                  </a:lnTo>
                  <a:lnTo>
                    <a:pt x="12245" y="43788"/>
                  </a:lnTo>
                  <a:lnTo>
                    <a:pt x="12720" y="44006"/>
                  </a:lnTo>
                  <a:lnTo>
                    <a:pt x="13176" y="44224"/>
                  </a:lnTo>
                  <a:lnTo>
                    <a:pt x="13652" y="44422"/>
                  </a:lnTo>
                  <a:lnTo>
                    <a:pt x="14127" y="44621"/>
                  </a:lnTo>
                  <a:lnTo>
                    <a:pt x="14623" y="44779"/>
                  </a:lnTo>
                  <a:lnTo>
                    <a:pt x="15118" y="44938"/>
                  </a:lnTo>
                  <a:lnTo>
                    <a:pt x="15613" y="45096"/>
                  </a:lnTo>
                  <a:lnTo>
                    <a:pt x="16109" y="45235"/>
                  </a:lnTo>
                  <a:lnTo>
                    <a:pt x="16624" y="45354"/>
                  </a:lnTo>
                  <a:lnTo>
                    <a:pt x="17119" y="45453"/>
                  </a:lnTo>
                  <a:lnTo>
                    <a:pt x="17634" y="45552"/>
                  </a:lnTo>
                  <a:lnTo>
                    <a:pt x="18169" y="45631"/>
                  </a:lnTo>
                  <a:lnTo>
                    <a:pt x="18684" y="45691"/>
                  </a:lnTo>
                  <a:lnTo>
                    <a:pt x="19200" y="45750"/>
                  </a:lnTo>
                  <a:lnTo>
                    <a:pt x="19735" y="45790"/>
                  </a:lnTo>
                  <a:lnTo>
                    <a:pt x="20270" y="45809"/>
                  </a:lnTo>
                  <a:lnTo>
                    <a:pt x="23876" y="45809"/>
                  </a:lnTo>
                  <a:lnTo>
                    <a:pt x="24411" y="45790"/>
                  </a:lnTo>
                  <a:lnTo>
                    <a:pt x="24926" y="45750"/>
                  </a:lnTo>
                  <a:lnTo>
                    <a:pt x="25461" y="45691"/>
                  </a:lnTo>
                  <a:lnTo>
                    <a:pt x="25976" y="45631"/>
                  </a:lnTo>
                  <a:lnTo>
                    <a:pt x="26511" y="45552"/>
                  </a:lnTo>
                  <a:lnTo>
                    <a:pt x="27026" y="45453"/>
                  </a:lnTo>
                  <a:lnTo>
                    <a:pt x="27521" y="45354"/>
                  </a:lnTo>
                  <a:lnTo>
                    <a:pt x="28036" y="45235"/>
                  </a:lnTo>
                  <a:lnTo>
                    <a:pt x="28532" y="45096"/>
                  </a:lnTo>
                  <a:lnTo>
                    <a:pt x="29027" y="44938"/>
                  </a:lnTo>
                  <a:lnTo>
                    <a:pt x="29523" y="44779"/>
                  </a:lnTo>
                  <a:lnTo>
                    <a:pt x="29998" y="44621"/>
                  </a:lnTo>
                  <a:lnTo>
                    <a:pt x="30493" y="44422"/>
                  </a:lnTo>
                  <a:lnTo>
                    <a:pt x="30969" y="44224"/>
                  </a:lnTo>
                  <a:lnTo>
                    <a:pt x="31425" y="44006"/>
                  </a:lnTo>
                  <a:lnTo>
                    <a:pt x="31900" y="43788"/>
                  </a:lnTo>
                  <a:lnTo>
                    <a:pt x="32356" y="43551"/>
                  </a:lnTo>
                  <a:lnTo>
                    <a:pt x="32812" y="43313"/>
                  </a:lnTo>
                  <a:lnTo>
                    <a:pt x="33247" y="43055"/>
                  </a:lnTo>
                  <a:lnTo>
                    <a:pt x="33683" y="42778"/>
                  </a:lnTo>
                  <a:lnTo>
                    <a:pt x="34119" y="42500"/>
                  </a:lnTo>
                  <a:lnTo>
                    <a:pt x="34555" y="42203"/>
                  </a:lnTo>
                  <a:lnTo>
                    <a:pt x="34971" y="41906"/>
                  </a:lnTo>
                  <a:lnTo>
                    <a:pt x="35387" y="41589"/>
                  </a:lnTo>
                  <a:lnTo>
                    <a:pt x="35784" y="41272"/>
                  </a:lnTo>
                  <a:lnTo>
                    <a:pt x="36180" y="40935"/>
                  </a:lnTo>
                  <a:lnTo>
                    <a:pt x="36576" y="40579"/>
                  </a:lnTo>
                  <a:lnTo>
                    <a:pt x="36953" y="40222"/>
                  </a:lnTo>
                  <a:lnTo>
                    <a:pt x="37329" y="39865"/>
                  </a:lnTo>
                  <a:lnTo>
                    <a:pt x="37686" y="39489"/>
                  </a:lnTo>
                  <a:lnTo>
                    <a:pt x="38042" y="39112"/>
                  </a:lnTo>
                  <a:lnTo>
                    <a:pt x="38399" y="38716"/>
                  </a:lnTo>
                  <a:lnTo>
                    <a:pt x="38736" y="38320"/>
                  </a:lnTo>
                  <a:lnTo>
                    <a:pt x="39073" y="37904"/>
                  </a:lnTo>
                  <a:lnTo>
                    <a:pt x="39390" y="37488"/>
                  </a:lnTo>
                  <a:lnTo>
                    <a:pt x="39707" y="37052"/>
                  </a:lnTo>
                  <a:lnTo>
                    <a:pt x="40004" y="36616"/>
                  </a:lnTo>
                  <a:lnTo>
                    <a:pt x="40301" y="36180"/>
                  </a:lnTo>
                  <a:lnTo>
                    <a:pt x="40598" y="35724"/>
                  </a:lnTo>
                  <a:lnTo>
                    <a:pt x="40856" y="35249"/>
                  </a:lnTo>
                  <a:lnTo>
                    <a:pt x="41133" y="34793"/>
                  </a:lnTo>
                  <a:lnTo>
                    <a:pt x="41391" y="34317"/>
                  </a:lnTo>
                  <a:lnTo>
                    <a:pt x="41629" y="33822"/>
                  </a:lnTo>
                  <a:lnTo>
                    <a:pt x="41866" y="33347"/>
                  </a:lnTo>
                  <a:lnTo>
                    <a:pt x="42084" y="32831"/>
                  </a:lnTo>
                  <a:lnTo>
                    <a:pt x="42302" y="32336"/>
                  </a:lnTo>
                  <a:lnTo>
                    <a:pt x="42500" y="31821"/>
                  </a:lnTo>
                  <a:lnTo>
                    <a:pt x="42699" y="31306"/>
                  </a:lnTo>
                  <a:lnTo>
                    <a:pt x="42877" y="30791"/>
                  </a:lnTo>
                  <a:lnTo>
                    <a:pt x="43055" y="30256"/>
                  </a:lnTo>
                  <a:lnTo>
                    <a:pt x="43214" y="29721"/>
                  </a:lnTo>
                  <a:lnTo>
                    <a:pt x="43352" y="29186"/>
                  </a:lnTo>
                  <a:lnTo>
                    <a:pt x="43491" y="28631"/>
                  </a:lnTo>
                  <a:lnTo>
                    <a:pt x="43610" y="28076"/>
                  </a:lnTo>
                  <a:lnTo>
                    <a:pt x="43729" y="27521"/>
                  </a:lnTo>
                  <a:lnTo>
                    <a:pt x="43808" y="26967"/>
                  </a:lnTo>
                  <a:lnTo>
                    <a:pt x="43907" y="26392"/>
                  </a:lnTo>
                  <a:lnTo>
                    <a:pt x="43967" y="25837"/>
                  </a:lnTo>
                  <a:lnTo>
                    <a:pt x="44026" y="25263"/>
                  </a:lnTo>
                  <a:lnTo>
                    <a:pt x="44086" y="24668"/>
                  </a:lnTo>
                  <a:lnTo>
                    <a:pt x="44125" y="24094"/>
                  </a:lnTo>
                  <a:lnTo>
                    <a:pt x="44145" y="23499"/>
                  </a:lnTo>
                  <a:lnTo>
                    <a:pt x="44145" y="22905"/>
                  </a:lnTo>
                  <a:lnTo>
                    <a:pt x="44145" y="22310"/>
                  </a:lnTo>
                  <a:lnTo>
                    <a:pt x="44125" y="21736"/>
                  </a:lnTo>
                  <a:lnTo>
                    <a:pt x="44086" y="21141"/>
                  </a:lnTo>
                  <a:lnTo>
                    <a:pt x="44026" y="20567"/>
                  </a:lnTo>
                  <a:lnTo>
                    <a:pt x="43967" y="19992"/>
                  </a:lnTo>
                  <a:lnTo>
                    <a:pt x="43907" y="19417"/>
                  </a:lnTo>
                  <a:lnTo>
                    <a:pt x="43808" y="18863"/>
                  </a:lnTo>
                  <a:lnTo>
                    <a:pt x="43729" y="18288"/>
                  </a:lnTo>
                  <a:lnTo>
                    <a:pt x="43610" y="17733"/>
                  </a:lnTo>
                  <a:lnTo>
                    <a:pt x="43491" y="17179"/>
                  </a:lnTo>
                  <a:lnTo>
                    <a:pt x="43352" y="16644"/>
                  </a:lnTo>
                  <a:lnTo>
                    <a:pt x="43214" y="16109"/>
                  </a:lnTo>
                  <a:lnTo>
                    <a:pt x="43055" y="15574"/>
                  </a:lnTo>
                  <a:lnTo>
                    <a:pt x="42877" y="15039"/>
                  </a:lnTo>
                  <a:lnTo>
                    <a:pt x="42699" y="14504"/>
                  </a:lnTo>
                  <a:lnTo>
                    <a:pt x="42500" y="13989"/>
                  </a:lnTo>
                  <a:lnTo>
                    <a:pt x="42302" y="13493"/>
                  </a:lnTo>
                  <a:lnTo>
                    <a:pt x="42084" y="12978"/>
                  </a:lnTo>
                  <a:lnTo>
                    <a:pt x="41866" y="12483"/>
                  </a:lnTo>
                  <a:lnTo>
                    <a:pt x="41629" y="11987"/>
                  </a:lnTo>
                  <a:lnTo>
                    <a:pt x="41391" y="11512"/>
                  </a:lnTo>
                  <a:lnTo>
                    <a:pt x="41133" y="11036"/>
                  </a:lnTo>
                  <a:lnTo>
                    <a:pt x="40856" y="10561"/>
                  </a:lnTo>
                  <a:lnTo>
                    <a:pt x="40598" y="10105"/>
                  </a:lnTo>
                  <a:lnTo>
                    <a:pt x="40301" y="9649"/>
                  </a:lnTo>
                  <a:lnTo>
                    <a:pt x="40004" y="9213"/>
                  </a:lnTo>
                  <a:lnTo>
                    <a:pt x="39707" y="8778"/>
                  </a:lnTo>
                  <a:lnTo>
                    <a:pt x="39390" y="8342"/>
                  </a:lnTo>
                  <a:lnTo>
                    <a:pt x="39073" y="7926"/>
                  </a:lnTo>
                  <a:lnTo>
                    <a:pt x="38736" y="7509"/>
                  </a:lnTo>
                  <a:lnTo>
                    <a:pt x="38399" y="7113"/>
                  </a:lnTo>
                  <a:lnTo>
                    <a:pt x="38042" y="6717"/>
                  </a:lnTo>
                  <a:lnTo>
                    <a:pt x="37686" y="6321"/>
                  </a:lnTo>
                  <a:lnTo>
                    <a:pt x="37329" y="5964"/>
                  </a:lnTo>
                  <a:lnTo>
                    <a:pt x="36953" y="5588"/>
                  </a:lnTo>
                  <a:lnTo>
                    <a:pt x="36576" y="5231"/>
                  </a:lnTo>
                  <a:lnTo>
                    <a:pt x="36180" y="4894"/>
                  </a:lnTo>
                  <a:lnTo>
                    <a:pt x="35784" y="4557"/>
                  </a:lnTo>
                  <a:lnTo>
                    <a:pt x="35387" y="4220"/>
                  </a:lnTo>
                  <a:lnTo>
                    <a:pt x="34971" y="3923"/>
                  </a:lnTo>
                  <a:lnTo>
                    <a:pt x="34555" y="3606"/>
                  </a:lnTo>
                  <a:lnTo>
                    <a:pt x="34119" y="3329"/>
                  </a:lnTo>
                  <a:lnTo>
                    <a:pt x="33683" y="3032"/>
                  </a:lnTo>
                  <a:lnTo>
                    <a:pt x="33247" y="2774"/>
                  </a:lnTo>
                  <a:lnTo>
                    <a:pt x="32812" y="2516"/>
                  </a:lnTo>
                  <a:lnTo>
                    <a:pt x="32356" y="2259"/>
                  </a:lnTo>
                  <a:lnTo>
                    <a:pt x="31900" y="2021"/>
                  </a:lnTo>
                  <a:lnTo>
                    <a:pt x="31425" y="1803"/>
                  </a:lnTo>
                  <a:lnTo>
                    <a:pt x="30969" y="1585"/>
                  </a:lnTo>
                  <a:lnTo>
                    <a:pt x="30493" y="1387"/>
                  </a:lnTo>
                  <a:lnTo>
                    <a:pt x="29998" y="1209"/>
                  </a:lnTo>
                  <a:lnTo>
                    <a:pt x="29523" y="1030"/>
                  </a:lnTo>
                  <a:lnTo>
                    <a:pt x="29027" y="872"/>
                  </a:lnTo>
                  <a:lnTo>
                    <a:pt x="28532" y="733"/>
                  </a:lnTo>
                  <a:lnTo>
                    <a:pt x="28036" y="594"/>
                  </a:lnTo>
                  <a:lnTo>
                    <a:pt x="27521" y="476"/>
                  </a:lnTo>
                  <a:lnTo>
                    <a:pt x="27026" y="357"/>
                  </a:lnTo>
                  <a:lnTo>
                    <a:pt x="26511" y="277"/>
                  </a:lnTo>
                  <a:lnTo>
                    <a:pt x="25976" y="178"/>
                  </a:lnTo>
                  <a:lnTo>
                    <a:pt x="25461" y="119"/>
                  </a:lnTo>
                  <a:lnTo>
                    <a:pt x="24926" y="79"/>
                  </a:lnTo>
                  <a:lnTo>
                    <a:pt x="24411" y="40"/>
                  </a:lnTo>
                  <a:lnTo>
                    <a:pt x="23876" y="20"/>
                  </a:lnTo>
                  <a:lnTo>
                    <a:pt x="23341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3"/>
            <p:cNvSpPr/>
            <p:nvPr/>
          </p:nvSpPr>
          <p:spPr>
            <a:xfrm>
              <a:off x="4436850" y="472400"/>
              <a:ext cx="483975" cy="501825"/>
            </a:xfrm>
            <a:custGeom>
              <a:avLst/>
              <a:gdLst/>
              <a:ahLst/>
              <a:cxnLst/>
              <a:rect l="l" t="t" r="r" b="b"/>
              <a:pathLst>
                <a:path w="19359" h="20073" extrusionOk="0">
                  <a:moveTo>
                    <a:pt x="8659" y="1"/>
                  </a:moveTo>
                  <a:lnTo>
                    <a:pt x="8183" y="41"/>
                  </a:lnTo>
                  <a:lnTo>
                    <a:pt x="7728" y="120"/>
                  </a:lnTo>
                  <a:lnTo>
                    <a:pt x="7292" y="199"/>
                  </a:lnTo>
                  <a:lnTo>
                    <a:pt x="6836" y="318"/>
                  </a:lnTo>
                  <a:lnTo>
                    <a:pt x="6400" y="457"/>
                  </a:lnTo>
                  <a:lnTo>
                    <a:pt x="5984" y="615"/>
                  </a:lnTo>
                  <a:lnTo>
                    <a:pt x="5568" y="793"/>
                  </a:lnTo>
                  <a:lnTo>
                    <a:pt x="5172" y="992"/>
                  </a:lnTo>
                  <a:lnTo>
                    <a:pt x="4775" y="1210"/>
                  </a:lnTo>
                  <a:lnTo>
                    <a:pt x="4399" y="1447"/>
                  </a:lnTo>
                  <a:lnTo>
                    <a:pt x="4022" y="1705"/>
                  </a:lnTo>
                  <a:lnTo>
                    <a:pt x="3666" y="2002"/>
                  </a:lnTo>
                  <a:lnTo>
                    <a:pt x="3329" y="2299"/>
                  </a:lnTo>
                  <a:lnTo>
                    <a:pt x="2992" y="2596"/>
                  </a:lnTo>
                  <a:lnTo>
                    <a:pt x="2675" y="2933"/>
                  </a:lnTo>
                  <a:lnTo>
                    <a:pt x="2378" y="3290"/>
                  </a:lnTo>
                  <a:lnTo>
                    <a:pt x="2081" y="3647"/>
                  </a:lnTo>
                  <a:lnTo>
                    <a:pt x="1823" y="4023"/>
                  </a:lnTo>
                  <a:lnTo>
                    <a:pt x="1566" y="4419"/>
                  </a:lnTo>
                  <a:lnTo>
                    <a:pt x="1328" y="4835"/>
                  </a:lnTo>
                  <a:lnTo>
                    <a:pt x="1110" y="5252"/>
                  </a:lnTo>
                  <a:lnTo>
                    <a:pt x="892" y="5687"/>
                  </a:lnTo>
                  <a:lnTo>
                    <a:pt x="714" y="6123"/>
                  </a:lnTo>
                  <a:lnTo>
                    <a:pt x="555" y="6579"/>
                  </a:lnTo>
                  <a:lnTo>
                    <a:pt x="416" y="7055"/>
                  </a:lnTo>
                  <a:lnTo>
                    <a:pt x="297" y="7530"/>
                  </a:lnTo>
                  <a:lnTo>
                    <a:pt x="179" y="8006"/>
                  </a:lnTo>
                  <a:lnTo>
                    <a:pt x="99" y="8501"/>
                  </a:lnTo>
                  <a:lnTo>
                    <a:pt x="40" y="9016"/>
                  </a:lnTo>
                  <a:lnTo>
                    <a:pt x="20" y="9531"/>
                  </a:lnTo>
                  <a:lnTo>
                    <a:pt x="0" y="10046"/>
                  </a:lnTo>
                  <a:lnTo>
                    <a:pt x="20" y="10562"/>
                  </a:lnTo>
                  <a:lnTo>
                    <a:pt x="40" y="11057"/>
                  </a:lnTo>
                  <a:lnTo>
                    <a:pt x="99" y="11572"/>
                  </a:lnTo>
                  <a:lnTo>
                    <a:pt x="179" y="12067"/>
                  </a:lnTo>
                  <a:lnTo>
                    <a:pt x="297" y="12543"/>
                  </a:lnTo>
                  <a:lnTo>
                    <a:pt x="416" y="13019"/>
                  </a:lnTo>
                  <a:lnTo>
                    <a:pt x="555" y="13494"/>
                  </a:lnTo>
                  <a:lnTo>
                    <a:pt x="714" y="13950"/>
                  </a:lnTo>
                  <a:lnTo>
                    <a:pt x="892" y="14386"/>
                  </a:lnTo>
                  <a:lnTo>
                    <a:pt x="1110" y="14822"/>
                  </a:lnTo>
                  <a:lnTo>
                    <a:pt x="1328" y="15238"/>
                  </a:lnTo>
                  <a:lnTo>
                    <a:pt x="1566" y="15654"/>
                  </a:lnTo>
                  <a:lnTo>
                    <a:pt x="1823" y="16050"/>
                  </a:lnTo>
                  <a:lnTo>
                    <a:pt x="2081" y="16426"/>
                  </a:lnTo>
                  <a:lnTo>
                    <a:pt x="2378" y="16783"/>
                  </a:lnTo>
                  <a:lnTo>
                    <a:pt x="2675" y="17140"/>
                  </a:lnTo>
                  <a:lnTo>
                    <a:pt x="2992" y="17477"/>
                  </a:lnTo>
                  <a:lnTo>
                    <a:pt x="3329" y="17794"/>
                  </a:lnTo>
                  <a:lnTo>
                    <a:pt x="3666" y="18091"/>
                  </a:lnTo>
                  <a:lnTo>
                    <a:pt x="4022" y="18368"/>
                  </a:lnTo>
                  <a:lnTo>
                    <a:pt x="4399" y="18626"/>
                  </a:lnTo>
                  <a:lnTo>
                    <a:pt x="4775" y="18864"/>
                  </a:lnTo>
                  <a:lnTo>
                    <a:pt x="5172" y="19082"/>
                  </a:lnTo>
                  <a:lnTo>
                    <a:pt x="5568" y="19280"/>
                  </a:lnTo>
                  <a:lnTo>
                    <a:pt x="5984" y="19478"/>
                  </a:lnTo>
                  <a:lnTo>
                    <a:pt x="6400" y="19616"/>
                  </a:lnTo>
                  <a:lnTo>
                    <a:pt x="6836" y="19755"/>
                  </a:lnTo>
                  <a:lnTo>
                    <a:pt x="7292" y="19874"/>
                  </a:lnTo>
                  <a:lnTo>
                    <a:pt x="7728" y="19953"/>
                  </a:lnTo>
                  <a:lnTo>
                    <a:pt x="8183" y="20033"/>
                  </a:lnTo>
                  <a:lnTo>
                    <a:pt x="8659" y="20072"/>
                  </a:lnTo>
                  <a:lnTo>
                    <a:pt x="10700" y="20072"/>
                  </a:lnTo>
                  <a:lnTo>
                    <a:pt x="11155" y="20033"/>
                  </a:lnTo>
                  <a:lnTo>
                    <a:pt x="11611" y="19953"/>
                  </a:lnTo>
                  <a:lnTo>
                    <a:pt x="12067" y="19874"/>
                  </a:lnTo>
                  <a:lnTo>
                    <a:pt x="12503" y="19755"/>
                  </a:lnTo>
                  <a:lnTo>
                    <a:pt x="12939" y="19616"/>
                  </a:lnTo>
                  <a:lnTo>
                    <a:pt x="13355" y="19478"/>
                  </a:lnTo>
                  <a:lnTo>
                    <a:pt x="13771" y="19280"/>
                  </a:lnTo>
                  <a:lnTo>
                    <a:pt x="14187" y="19082"/>
                  </a:lnTo>
                  <a:lnTo>
                    <a:pt x="14583" y="18864"/>
                  </a:lnTo>
                  <a:lnTo>
                    <a:pt x="14960" y="18626"/>
                  </a:lnTo>
                  <a:lnTo>
                    <a:pt x="15336" y="18368"/>
                  </a:lnTo>
                  <a:lnTo>
                    <a:pt x="15693" y="18091"/>
                  </a:lnTo>
                  <a:lnTo>
                    <a:pt x="16030" y="17794"/>
                  </a:lnTo>
                  <a:lnTo>
                    <a:pt x="16366" y="17477"/>
                  </a:lnTo>
                  <a:lnTo>
                    <a:pt x="16683" y="17140"/>
                  </a:lnTo>
                  <a:lnTo>
                    <a:pt x="16981" y="16783"/>
                  </a:lnTo>
                  <a:lnTo>
                    <a:pt x="17258" y="16426"/>
                  </a:lnTo>
                  <a:lnTo>
                    <a:pt x="17535" y="16050"/>
                  </a:lnTo>
                  <a:lnTo>
                    <a:pt x="17793" y="15654"/>
                  </a:lnTo>
                  <a:lnTo>
                    <a:pt x="18031" y="15238"/>
                  </a:lnTo>
                  <a:lnTo>
                    <a:pt x="18249" y="14822"/>
                  </a:lnTo>
                  <a:lnTo>
                    <a:pt x="18447" y="14386"/>
                  </a:lnTo>
                  <a:lnTo>
                    <a:pt x="18625" y="13950"/>
                  </a:lnTo>
                  <a:lnTo>
                    <a:pt x="18803" y="13494"/>
                  </a:lnTo>
                  <a:lnTo>
                    <a:pt x="18942" y="13019"/>
                  </a:lnTo>
                  <a:lnTo>
                    <a:pt x="19061" y="12543"/>
                  </a:lnTo>
                  <a:lnTo>
                    <a:pt x="19160" y="12067"/>
                  </a:lnTo>
                  <a:lnTo>
                    <a:pt x="19239" y="11572"/>
                  </a:lnTo>
                  <a:lnTo>
                    <a:pt x="19299" y="11057"/>
                  </a:lnTo>
                  <a:lnTo>
                    <a:pt x="19338" y="10562"/>
                  </a:lnTo>
                  <a:lnTo>
                    <a:pt x="19358" y="10046"/>
                  </a:lnTo>
                  <a:lnTo>
                    <a:pt x="19338" y="9531"/>
                  </a:lnTo>
                  <a:lnTo>
                    <a:pt x="19299" y="9016"/>
                  </a:lnTo>
                  <a:lnTo>
                    <a:pt x="19239" y="8501"/>
                  </a:lnTo>
                  <a:lnTo>
                    <a:pt x="19160" y="8006"/>
                  </a:lnTo>
                  <a:lnTo>
                    <a:pt x="19061" y="7530"/>
                  </a:lnTo>
                  <a:lnTo>
                    <a:pt x="18942" y="7055"/>
                  </a:lnTo>
                  <a:lnTo>
                    <a:pt x="18803" y="6579"/>
                  </a:lnTo>
                  <a:lnTo>
                    <a:pt x="18625" y="6123"/>
                  </a:lnTo>
                  <a:lnTo>
                    <a:pt x="18447" y="5687"/>
                  </a:lnTo>
                  <a:lnTo>
                    <a:pt x="18249" y="5252"/>
                  </a:lnTo>
                  <a:lnTo>
                    <a:pt x="18031" y="4835"/>
                  </a:lnTo>
                  <a:lnTo>
                    <a:pt x="17793" y="4419"/>
                  </a:lnTo>
                  <a:lnTo>
                    <a:pt x="17535" y="4023"/>
                  </a:lnTo>
                  <a:lnTo>
                    <a:pt x="17258" y="3647"/>
                  </a:lnTo>
                  <a:lnTo>
                    <a:pt x="16981" y="3290"/>
                  </a:lnTo>
                  <a:lnTo>
                    <a:pt x="16683" y="2933"/>
                  </a:lnTo>
                  <a:lnTo>
                    <a:pt x="16366" y="2596"/>
                  </a:lnTo>
                  <a:lnTo>
                    <a:pt x="16030" y="2299"/>
                  </a:lnTo>
                  <a:lnTo>
                    <a:pt x="15693" y="2002"/>
                  </a:lnTo>
                  <a:lnTo>
                    <a:pt x="15336" y="1705"/>
                  </a:lnTo>
                  <a:lnTo>
                    <a:pt x="14960" y="1447"/>
                  </a:lnTo>
                  <a:lnTo>
                    <a:pt x="14583" y="1210"/>
                  </a:lnTo>
                  <a:lnTo>
                    <a:pt x="14187" y="992"/>
                  </a:lnTo>
                  <a:lnTo>
                    <a:pt x="13771" y="793"/>
                  </a:lnTo>
                  <a:lnTo>
                    <a:pt x="13355" y="615"/>
                  </a:lnTo>
                  <a:lnTo>
                    <a:pt x="12939" y="457"/>
                  </a:lnTo>
                  <a:lnTo>
                    <a:pt x="12503" y="318"/>
                  </a:lnTo>
                  <a:lnTo>
                    <a:pt x="12067" y="199"/>
                  </a:lnTo>
                  <a:lnTo>
                    <a:pt x="11611" y="120"/>
                  </a:lnTo>
                  <a:lnTo>
                    <a:pt x="11155" y="41"/>
                  </a:lnTo>
                  <a:lnTo>
                    <a:pt x="10700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4" name="Google Shape;3054;p53"/>
            <p:cNvSpPr/>
            <p:nvPr/>
          </p:nvSpPr>
          <p:spPr>
            <a:xfrm>
              <a:off x="3222275" y="291125"/>
              <a:ext cx="297225" cy="308625"/>
            </a:xfrm>
            <a:custGeom>
              <a:avLst/>
              <a:gdLst/>
              <a:ahLst/>
              <a:cxnLst/>
              <a:rect l="l" t="t" r="r" b="b"/>
              <a:pathLst>
                <a:path w="11889" h="12345" extrusionOk="0">
                  <a:moveTo>
                    <a:pt x="5607" y="0"/>
                  </a:moveTo>
                  <a:lnTo>
                    <a:pt x="5310" y="20"/>
                  </a:lnTo>
                  <a:lnTo>
                    <a:pt x="5033" y="40"/>
                  </a:lnTo>
                  <a:lnTo>
                    <a:pt x="4755" y="79"/>
                  </a:lnTo>
                  <a:lnTo>
                    <a:pt x="4478" y="139"/>
                  </a:lnTo>
                  <a:lnTo>
                    <a:pt x="4201" y="198"/>
                  </a:lnTo>
                  <a:lnTo>
                    <a:pt x="3943" y="277"/>
                  </a:lnTo>
                  <a:lnTo>
                    <a:pt x="3685" y="377"/>
                  </a:lnTo>
                  <a:lnTo>
                    <a:pt x="3428" y="495"/>
                  </a:lnTo>
                  <a:lnTo>
                    <a:pt x="3170" y="614"/>
                  </a:lnTo>
                  <a:lnTo>
                    <a:pt x="2932" y="753"/>
                  </a:lnTo>
                  <a:lnTo>
                    <a:pt x="2695" y="892"/>
                  </a:lnTo>
                  <a:lnTo>
                    <a:pt x="2477" y="1070"/>
                  </a:lnTo>
                  <a:lnTo>
                    <a:pt x="2259" y="1229"/>
                  </a:lnTo>
                  <a:lnTo>
                    <a:pt x="2041" y="1407"/>
                  </a:lnTo>
                  <a:lnTo>
                    <a:pt x="1843" y="1605"/>
                  </a:lnTo>
                  <a:lnTo>
                    <a:pt x="1645" y="1823"/>
                  </a:lnTo>
                  <a:lnTo>
                    <a:pt x="1466" y="2021"/>
                  </a:lnTo>
                  <a:lnTo>
                    <a:pt x="1288" y="2259"/>
                  </a:lnTo>
                  <a:lnTo>
                    <a:pt x="1110" y="2477"/>
                  </a:lnTo>
                  <a:lnTo>
                    <a:pt x="951" y="2734"/>
                  </a:lnTo>
                  <a:lnTo>
                    <a:pt x="812" y="2972"/>
                  </a:lnTo>
                  <a:lnTo>
                    <a:pt x="674" y="3230"/>
                  </a:lnTo>
                  <a:lnTo>
                    <a:pt x="555" y="3507"/>
                  </a:lnTo>
                  <a:lnTo>
                    <a:pt x="436" y="3765"/>
                  </a:lnTo>
                  <a:lnTo>
                    <a:pt x="337" y="4062"/>
                  </a:lnTo>
                  <a:lnTo>
                    <a:pt x="258" y="4339"/>
                  </a:lnTo>
                  <a:lnTo>
                    <a:pt x="178" y="4636"/>
                  </a:lnTo>
                  <a:lnTo>
                    <a:pt x="119" y="4934"/>
                  </a:lnTo>
                  <a:lnTo>
                    <a:pt x="59" y="5231"/>
                  </a:lnTo>
                  <a:lnTo>
                    <a:pt x="40" y="5548"/>
                  </a:lnTo>
                  <a:lnTo>
                    <a:pt x="20" y="5865"/>
                  </a:lnTo>
                  <a:lnTo>
                    <a:pt x="0" y="6182"/>
                  </a:lnTo>
                  <a:lnTo>
                    <a:pt x="20" y="6499"/>
                  </a:lnTo>
                  <a:lnTo>
                    <a:pt x="40" y="6796"/>
                  </a:lnTo>
                  <a:lnTo>
                    <a:pt x="59" y="7113"/>
                  </a:lnTo>
                  <a:lnTo>
                    <a:pt x="119" y="7410"/>
                  </a:lnTo>
                  <a:lnTo>
                    <a:pt x="178" y="7708"/>
                  </a:lnTo>
                  <a:lnTo>
                    <a:pt x="258" y="8005"/>
                  </a:lnTo>
                  <a:lnTo>
                    <a:pt x="337" y="8302"/>
                  </a:lnTo>
                  <a:lnTo>
                    <a:pt x="436" y="8579"/>
                  </a:lnTo>
                  <a:lnTo>
                    <a:pt x="555" y="8857"/>
                  </a:lnTo>
                  <a:lnTo>
                    <a:pt x="674" y="9114"/>
                  </a:lnTo>
                  <a:lnTo>
                    <a:pt x="812" y="9372"/>
                  </a:lnTo>
                  <a:lnTo>
                    <a:pt x="951" y="9630"/>
                  </a:lnTo>
                  <a:lnTo>
                    <a:pt x="1110" y="9867"/>
                  </a:lnTo>
                  <a:lnTo>
                    <a:pt x="1288" y="10105"/>
                  </a:lnTo>
                  <a:lnTo>
                    <a:pt x="1466" y="10323"/>
                  </a:lnTo>
                  <a:lnTo>
                    <a:pt x="1645" y="10541"/>
                  </a:lnTo>
                  <a:lnTo>
                    <a:pt x="1843" y="10739"/>
                  </a:lnTo>
                  <a:lnTo>
                    <a:pt x="2041" y="10937"/>
                  </a:lnTo>
                  <a:lnTo>
                    <a:pt x="2259" y="11116"/>
                  </a:lnTo>
                  <a:lnTo>
                    <a:pt x="2477" y="11294"/>
                  </a:lnTo>
                  <a:lnTo>
                    <a:pt x="2695" y="11452"/>
                  </a:lnTo>
                  <a:lnTo>
                    <a:pt x="2932" y="11591"/>
                  </a:lnTo>
                  <a:lnTo>
                    <a:pt x="3170" y="11730"/>
                  </a:lnTo>
                  <a:lnTo>
                    <a:pt x="3428" y="11849"/>
                  </a:lnTo>
                  <a:lnTo>
                    <a:pt x="3685" y="11968"/>
                  </a:lnTo>
                  <a:lnTo>
                    <a:pt x="3943" y="12067"/>
                  </a:lnTo>
                  <a:lnTo>
                    <a:pt x="4201" y="12146"/>
                  </a:lnTo>
                  <a:lnTo>
                    <a:pt x="4478" y="12205"/>
                  </a:lnTo>
                  <a:lnTo>
                    <a:pt x="4755" y="12265"/>
                  </a:lnTo>
                  <a:lnTo>
                    <a:pt x="5033" y="12304"/>
                  </a:lnTo>
                  <a:lnTo>
                    <a:pt x="5310" y="12324"/>
                  </a:lnTo>
                  <a:lnTo>
                    <a:pt x="5607" y="12344"/>
                  </a:lnTo>
                  <a:lnTo>
                    <a:pt x="6281" y="12344"/>
                  </a:lnTo>
                  <a:lnTo>
                    <a:pt x="6578" y="12324"/>
                  </a:lnTo>
                  <a:lnTo>
                    <a:pt x="6856" y="12304"/>
                  </a:lnTo>
                  <a:lnTo>
                    <a:pt x="7133" y="12265"/>
                  </a:lnTo>
                  <a:lnTo>
                    <a:pt x="7410" y="12205"/>
                  </a:lnTo>
                  <a:lnTo>
                    <a:pt x="7688" y="12146"/>
                  </a:lnTo>
                  <a:lnTo>
                    <a:pt x="7945" y="12067"/>
                  </a:lnTo>
                  <a:lnTo>
                    <a:pt x="8203" y="11968"/>
                  </a:lnTo>
                  <a:lnTo>
                    <a:pt x="8461" y="11849"/>
                  </a:lnTo>
                  <a:lnTo>
                    <a:pt x="8718" y="11730"/>
                  </a:lnTo>
                  <a:lnTo>
                    <a:pt x="8956" y="11591"/>
                  </a:lnTo>
                  <a:lnTo>
                    <a:pt x="9194" y="11452"/>
                  </a:lnTo>
                  <a:lnTo>
                    <a:pt x="9412" y="11294"/>
                  </a:lnTo>
                  <a:lnTo>
                    <a:pt x="9630" y="11116"/>
                  </a:lnTo>
                  <a:lnTo>
                    <a:pt x="9847" y="10937"/>
                  </a:lnTo>
                  <a:lnTo>
                    <a:pt x="10046" y="10739"/>
                  </a:lnTo>
                  <a:lnTo>
                    <a:pt x="10244" y="10541"/>
                  </a:lnTo>
                  <a:lnTo>
                    <a:pt x="10422" y="10323"/>
                  </a:lnTo>
                  <a:lnTo>
                    <a:pt x="10600" y="10105"/>
                  </a:lnTo>
                  <a:lnTo>
                    <a:pt x="10779" y="9867"/>
                  </a:lnTo>
                  <a:lnTo>
                    <a:pt x="10937" y="9630"/>
                  </a:lnTo>
                  <a:lnTo>
                    <a:pt x="11076" y="9372"/>
                  </a:lnTo>
                  <a:lnTo>
                    <a:pt x="11215" y="9114"/>
                  </a:lnTo>
                  <a:lnTo>
                    <a:pt x="11333" y="8857"/>
                  </a:lnTo>
                  <a:lnTo>
                    <a:pt x="11452" y="8579"/>
                  </a:lnTo>
                  <a:lnTo>
                    <a:pt x="11551" y="8302"/>
                  </a:lnTo>
                  <a:lnTo>
                    <a:pt x="11631" y="8005"/>
                  </a:lnTo>
                  <a:lnTo>
                    <a:pt x="11710" y="7708"/>
                  </a:lnTo>
                  <a:lnTo>
                    <a:pt x="11769" y="7410"/>
                  </a:lnTo>
                  <a:lnTo>
                    <a:pt x="11829" y="7113"/>
                  </a:lnTo>
                  <a:lnTo>
                    <a:pt x="11849" y="6796"/>
                  </a:lnTo>
                  <a:lnTo>
                    <a:pt x="11888" y="6499"/>
                  </a:lnTo>
                  <a:lnTo>
                    <a:pt x="11888" y="6182"/>
                  </a:lnTo>
                  <a:lnTo>
                    <a:pt x="11888" y="5865"/>
                  </a:lnTo>
                  <a:lnTo>
                    <a:pt x="11849" y="5548"/>
                  </a:lnTo>
                  <a:lnTo>
                    <a:pt x="11829" y="5231"/>
                  </a:lnTo>
                  <a:lnTo>
                    <a:pt x="11769" y="4934"/>
                  </a:lnTo>
                  <a:lnTo>
                    <a:pt x="11710" y="4636"/>
                  </a:lnTo>
                  <a:lnTo>
                    <a:pt x="11631" y="4339"/>
                  </a:lnTo>
                  <a:lnTo>
                    <a:pt x="11551" y="4062"/>
                  </a:lnTo>
                  <a:lnTo>
                    <a:pt x="11452" y="3765"/>
                  </a:lnTo>
                  <a:lnTo>
                    <a:pt x="11333" y="3507"/>
                  </a:lnTo>
                  <a:lnTo>
                    <a:pt x="11215" y="3230"/>
                  </a:lnTo>
                  <a:lnTo>
                    <a:pt x="11076" y="2972"/>
                  </a:lnTo>
                  <a:lnTo>
                    <a:pt x="10937" y="2734"/>
                  </a:lnTo>
                  <a:lnTo>
                    <a:pt x="10779" y="2477"/>
                  </a:lnTo>
                  <a:lnTo>
                    <a:pt x="10600" y="2259"/>
                  </a:lnTo>
                  <a:lnTo>
                    <a:pt x="10422" y="2021"/>
                  </a:lnTo>
                  <a:lnTo>
                    <a:pt x="10244" y="1823"/>
                  </a:lnTo>
                  <a:lnTo>
                    <a:pt x="10046" y="1605"/>
                  </a:lnTo>
                  <a:lnTo>
                    <a:pt x="9847" y="1407"/>
                  </a:lnTo>
                  <a:lnTo>
                    <a:pt x="9630" y="1229"/>
                  </a:lnTo>
                  <a:lnTo>
                    <a:pt x="9412" y="1070"/>
                  </a:lnTo>
                  <a:lnTo>
                    <a:pt x="9194" y="892"/>
                  </a:lnTo>
                  <a:lnTo>
                    <a:pt x="8956" y="753"/>
                  </a:lnTo>
                  <a:lnTo>
                    <a:pt x="8718" y="614"/>
                  </a:lnTo>
                  <a:lnTo>
                    <a:pt x="8461" y="495"/>
                  </a:lnTo>
                  <a:lnTo>
                    <a:pt x="8203" y="377"/>
                  </a:lnTo>
                  <a:lnTo>
                    <a:pt x="7945" y="277"/>
                  </a:lnTo>
                  <a:lnTo>
                    <a:pt x="7688" y="198"/>
                  </a:lnTo>
                  <a:lnTo>
                    <a:pt x="7410" y="139"/>
                  </a:lnTo>
                  <a:lnTo>
                    <a:pt x="7133" y="79"/>
                  </a:lnTo>
                  <a:lnTo>
                    <a:pt x="6856" y="40"/>
                  </a:lnTo>
                  <a:lnTo>
                    <a:pt x="6578" y="20"/>
                  </a:lnTo>
                  <a:lnTo>
                    <a:pt x="6281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3"/>
            <p:cNvSpPr/>
            <p:nvPr/>
          </p:nvSpPr>
          <p:spPr>
            <a:xfrm>
              <a:off x="5009950" y="2791100"/>
              <a:ext cx="405725" cy="421075"/>
            </a:xfrm>
            <a:custGeom>
              <a:avLst/>
              <a:gdLst/>
              <a:ahLst/>
              <a:cxnLst/>
              <a:rect l="l" t="t" r="r" b="b"/>
              <a:pathLst>
                <a:path w="16229" h="16843" extrusionOk="0">
                  <a:moveTo>
                    <a:pt x="7252" y="1"/>
                  </a:moveTo>
                  <a:lnTo>
                    <a:pt x="6856" y="41"/>
                  </a:lnTo>
                  <a:lnTo>
                    <a:pt x="6480" y="100"/>
                  </a:lnTo>
                  <a:lnTo>
                    <a:pt x="6103" y="159"/>
                  </a:lnTo>
                  <a:lnTo>
                    <a:pt x="5727" y="259"/>
                  </a:lnTo>
                  <a:lnTo>
                    <a:pt x="5370" y="377"/>
                  </a:lnTo>
                  <a:lnTo>
                    <a:pt x="5014" y="496"/>
                  </a:lnTo>
                  <a:lnTo>
                    <a:pt x="4677" y="655"/>
                  </a:lnTo>
                  <a:lnTo>
                    <a:pt x="4320" y="833"/>
                  </a:lnTo>
                  <a:lnTo>
                    <a:pt x="4003" y="1011"/>
                  </a:lnTo>
                  <a:lnTo>
                    <a:pt x="3686" y="1210"/>
                  </a:lnTo>
                  <a:lnTo>
                    <a:pt x="3369" y="1428"/>
                  </a:lnTo>
                  <a:lnTo>
                    <a:pt x="3072" y="1665"/>
                  </a:lnTo>
                  <a:lnTo>
                    <a:pt x="2775" y="1923"/>
                  </a:lnTo>
                  <a:lnTo>
                    <a:pt x="2497" y="2180"/>
                  </a:lnTo>
                  <a:lnTo>
                    <a:pt x="2240" y="2458"/>
                  </a:lnTo>
                  <a:lnTo>
                    <a:pt x="1982" y="2755"/>
                  </a:lnTo>
                  <a:lnTo>
                    <a:pt x="1744" y="3052"/>
                  </a:lnTo>
                  <a:lnTo>
                    <a:pt x="1507" y="3369"/>
                  </a:lnTo>
                  <a:lnTo>
                    <a:pt x="1308" y="3706"/>
                  </a:lnTo>
                  <a:lnTo>
                    <a:pt x="1110" y="4043"/>
                  </a:lnTo>
                  <a:lnTo>
                    <a:pt x="912" y="4400"/>
                  </a:lnTo>
                  <a:lnTo>
                    <a:pt x="754" y="4776"/>
                  </a:lnTo>
                  <a:lnTo>
                    <a:pt x="595" y="5133"/>
                  </a:lnTo>
                  <a:lnTo>
                    <a:pt x="456" y="5529"/>
                  </a:lnTo>
                  <a:lnTo>
                    <a:pt x="338" y="5905"/>
                  </a:lnTo>
                  <a:lnTo>
                    <a:pt x="238" y="6322"/>
                  </a:lnTo>
                  <a:lnTo>
                    <a:pt x="159" y="6718"/>
                  </a:lnTo>
                  <a:lnTo>
                    <a:pt x="80" y="7134"/>
                  </a:lnTo>
                  <a:lnTo>
                    <a:pt x="40" y="7550"/>
                  </a:lnTo>
                  <a:lnTo>
                    <a:pt x="1" y="7986"/>
                  </a:lnTo>
                  <a:lnTo>
                    <a:pt x="1" y="8422"/>
                  </a:lnTo>
                  <a:lnTo>
                    <a:pt x="1" y="8858"/>
                  </a:lnTo>
                  <a:lnTo>
                    <a:pt x="40" y="9274"/>
                  </a:lnTo>
                  <a:lnTo>
                    <a:pt x="80" y="9710"/>
                  </a:lnTo>
                  <a:lnTo>
                    <a:pt x="159" y="10126"/>
                  </a:lnTo>
                  <a:lnTo>
                    <a:pt x="238" y="10522"/>
                  </a:lnTo>
                  <a:lnTo>
                    <a:pt x="338" y="10918"/>
                  </a:lnTo>
                  <a:lnTo>
                    <a:pt x="456" y="11315"/>
                  </a:lnTo>
                  <a:lnTo>
                    <a:pt x="595" y="11691"/>
                  </a:lnTo>
                  <a:lnTo>
                    <a:pt x="754" y="12068"/>
                  </a:lnTo>
                  <a:lnTo>
                    <a:pt x="912" y="12444"/>
                  </a:lnTo>
                  <a:lnTo>
                    <a:pt x="1110" y="12781"/>
                  </a:lnTo>
                  <a:lnTo>
                    <a:pt x="1308" y="13137"/>
                  </a:lnTo>
                  <a:lnTo>
                    <a:pt x="1507" y="13454"/>
                  </a:lnTo>
                  <a:lnTo>
                    <a:pt x="1744" y="13772"/>
                  </a:lnTo>
                  <a:lnTo>
                    <a:pt x="1982" y="14089"/>
                  </a:lnTo>
                  <a:lnTo>
                    <a:pt x="2240" y="14366"/>
                  </a:lnTo>
                  <a:lnTo>
                    <a:pt x="2497" y="14663"/>
                  </a:lnTo>
                  <a:lnTo>
                    <a:pt x="2775" y="14921"/>
                  </a:lnTo>
                  <a:lnTo>
                    <a:pt x="3072" y="15178"/>
                  </a:lnTo>
                  <a:lnTo>
                    <a:pt x="3369" y="15396"/>
                  </a:lnTo>
                  <a:lnTo>
                    <a:pt x="3686" y="15614"/>
                  </a:lnTo>
                  <a:lnTo>
                    <a:pt x="4003" y="15832"/>
                  </a:lnTo>
                  <a:lnTo>
                    <a:pt x="4320" y="16010"/>
                  </a:lnTo>
                  <a:lnTo>
                    <a:pt x="4677" y="16189"/>
                  </a:lnTo>
                  <a:lnTo>
                    <a:pt x="5014" y="16327"/>
                  </a:lnTo>
                  <a:lnTo>
                    <a:pt x="5370" y="16466"/>
                  </a:lnTo>
                  <a:lnTo>
                    <a:pt x="5727" y="16585"/>
                  </a:lnTo>
                  <a:lnTo>
                    <a:pt x="6103" y="16664"/>
                  </a:lnTo>
                  <a:lnTo>
                    <a:pt x="6480" y="16744"/>
                  </a:lnTo>
                  <a:lnTo>
                    <a:pt x="6856" y="16803"/>
                  </a:lnTo>
                  <a:lnTo>
                    <a:pt x="7252" y="16823"/>
                  </a:lnTo>
                  <a:lnTo>
                    <a:pt x="7649" y="16843"/>
                  </a:lnTo>
                  <a:lnTo>
                    <a:pt x="8580" y="16843"/>
                  </a:lnTo>
                  <a:lnTo>
                    <a:pt x="8976" y="16823"/>
                  </a:lnTo>
                  <a:lnTo>
                    <a:pt x="9353" y="16803"/>
                  </a:lnTo>
                  <a:lnTo>
                    <a:pt x="9749" y="16744"/>
                  </a:lnTo>
                  <a:lnTo>
                    <a:pt x="10125" y="16664"/>
                  </a:lnTo>
                  <a:lnTo>
                    <a:pt x="10482" y="16585"/>
                  </a:lnTo>
                  <a:lnTo>
                    <a:pt x="10859" y="16466"/>
                  </a:lnTo>
                  <a:lnTo>
                    <a:pt x="11215" y="16327"/>
                  </a:lnTo>
                  <a:lnTo>
                    <a:pt x="11552" y="16189"/>
                  </a:lnTo>
                  <a:lnTo>
                    <a:pt x="11889" y="16010"/>
                  </a:lnTo>
                  <a:lnTo>
                    <a:pt x="12226" y="15832"/>
                  </a:lnTo>
                  <a:lnTo>
                    <a:pt x="12543" y="15614"/>
                  </a:lnTo>
                  <a:lnTo>
                    <a:pt x="12860" y="15396"/>
                  </a:lnTo>
                  <a:lnTo>
                    <a:pt x="13157" y="15178"/>
                  </a:lnTo>
                  <a:lnTo>
                    <a:pt x="13434" y="14921"/>
                  </a:lnTo>
                  <a:lnTo>
                    <a:pt x="13712" y="14663"/>
                  </a:lnTo>
                  <a:lnTo>
                    <a:pt x="13989" y="14366"/>
                  </a:lnTo>
                  <a:lnTo>
                    <a:pt x="14247" y="14089"/>
                  </a:lnTo>
                  <a:lnTo>
                    <a:pt x="14484" y="13772"/>
                  </a:lnTo>
                  <a:lnTo>
                    <a:pt x="14702" y="13454"/>
                  </a:lnTo>
                  <a:lnTo>
                    <a:pt x="14920" y="13137"/>
                  </a:lnTo>
                  <a:lnTo>
                    <a:pt x="15119" y="12781"/>
                  </a:lnTo>
                  <a:lnTo>
                    <a:pt x="15297" y="12444"/>
                  </a:lnTo>
                  <a:lnTo>
                    <a:pt x="15475" y="12068"/>
                  </a:lnTo>
                  <a:lnTo>
                    <a:pt x="15634" y="11691"/>
                  </a:lnTo>
                  <a:lnTo>
                    <a:pt x="15772" y="11315"/>
                  </a:lnTo>
                  <a:lnTo>
                    <a:pt x="15891" y="10918"/>
                  </a:lnTo>
                  <a:lnTo>
                    <a:pt x="15990" y="10522"/>
                  </a:lnTo>
                  <a:lnTo>
                    <a:pt x="16070" y="10126"/>
                  </a:lnTo>
                  <a:lnTo>
                    <a:pt x="16149" y="9710"/>
                  </a:lnTo>
                  <a:lnTo>
                    <a:pt x="16188" y="9274"/>
                  </a:lnTo>
                  <a:lnTo>
                    <a:pt x="16208" y="8858"/>
                  </a:lnTo>
                  <a:lnTo>
                    <a:pt x="16228" y="8422"/>
                  </a:lnTo>
                  <a:lnTo>
                    <a:pt x="16208" y="7986"/>
                  </a:lnTo>
                  <a:lnTo>
                    <a:pt x="16188" y="7550"/>
                  </a:lnTo>
                  <a:lnTo>
                    <a:pt x="16149" y="7134"/>
                  </a:lnTo>
                  <a:lnTo>
                    <a:pt x="16070" y="6718"/>
                  </a:lnTo>
                  <a:lnTo>
                    <a:pt x="15990" y="6322"/>
                  </a:lnTo>
                  <a:lnTo>
                    <a:pt x="15891" y="5905"/>
                  </a:lnTo>
                  <a:lnTo>
                    <a:pt x="15772" y="5529"/>
                  </a:lnTo>
                  <a:lnTo>
                    <a:pt x="15634" y="5133"/>
                  </a:lnTo>
                  <a:lnTo>
                    <a:pt x="15475" y="4776"/>
                  </a:lnTo>
                  <a:lnTo>
                    <a:pt x="15297" y="4400"/>
                  </a:lnTo>
                  <a:lnTo>
                    <a:pt x="15119" y="4043"/>
                  </a:lnTo>
                  <a:lnTo>
                    <a:pt x="14920" y="3706"/>
                  </a:lnTo>
                  <a:lnTo>
                    <a:pt x="14702" y="3369"/>
                  </a:lnTo>
                  <a:lnTo>
                    <a:pt x="14484" y="3052"/>
                  </a:lnTo>
                  <a:lnTo>
                    <a:pt x="14247" y="2755"/>
                  </a:lnTo>
                  <a:lnTo>
                    <a:pt x="13989" y="2458"/>
                  </a:lnTo>
                  <a:lnTo>
                    <a:pt x="13712" y="2180"/>
                  </a:lnTo>
                  <a:lnTo>
                    <a:pt x="13434" y="1923"/>
                  </a:lnTo>
                  <a:lnTo>
                    <a:pt x="13157" y="1665"/>
                  </a:lnTo>
                  <a:lnTo>
                    <a:pt x="12860" y="1428"/>
                  </a:lnTo>
                  <a:lnTo>
                    <a:pt x="12543" y="1210"/>
                  </a:lnTo>
                  <a:lnTo>
                    <a:pt x="12226" y="1011"/>
                  </a:lnTo>
                  <a:lnTo>
                    <a:pt x="11889" y="833"/>
                  </a:lnTo>
                  <a:lnTo>
                    <a:pt x="11552" y="655"/>
                  </a:lnTo>
                  <a:lnTo>
                    <a:pt x="11215" y="496"/>
                  </a:lnTo>
                  <a:lnTo>
                    <a:pt x="10859" y="377"/>
                  </a:lnTo>
                  <a:lnTo>
                    <a:pt x="10482" y="259"/>
                  </a:lnTo>
                  <a:lnTo>
                    <a:pt x="10125" y="159"/>
                  </a:lnTo>
                  <a:lnTo>
                    <a:pt x="9749" y="100"/>
                  </a:lnTo>
                  <a:lnTo>
                    <a:pt x="9353" y="41"/>
                  </a:lnTo>
                  <a:lnTo>
                    <a:pt x="8976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3"/>
            <p:cNvSpPr/>
            <p:nvPr/>
          </p:nvSpPr>
          <p:spPr>
            <a:xfrm>
              <a:off x="3959825" y="2687575"/>
              <a:ext cx="468625" cy="486450"/>
            </a:xfrm>
            <a:custGeom>
              <a:avLst/>
              <a:gdLst/>
              <a:ahLst/>
              <a:cxnLst/>
              <a:rect l="l" t="t" r="r" b="b"/>
              <a:pathLst>
                <a:path w="18745" h="19458" extrusionOk="0">
                  <a:moveTo>
                    <a:pt x="8838" y="1"/>
                  </a:moveTo>
                  <a:lnTo>
                    <a:pt x="8382" y="21"/>
                  </a:lnTo>
                  <a:lnTo>
                    <a:pt x="7946" y="60"/>
                  </a:lnTo>
                  <a:lnTo>
                    <a:pt x="7490" y="120"/>
                  </a:lnTo>
                  <a:lnTo>
                    <a:pt x="7054" y="199"/>
                  </a:lnTo>
                  <a:lnTo>
                    <a:pt x="6638" y="298"/>
                  </a:lnTo>
                  <a:lnTo>
                    <a:pt x="6222" y="437"/>
                  </a:lnTo>
                  <a:lnTo>
                    <a:pt x="5806" y="595"/>
                  </a:lnTo>
                  <a:lnTo>
                    <a:pt x="5410" y="774"/>
                  </a:lnTo>
                  <a:lnTo>
                    <a:pt x="5014" y="952"/>
                  </a:lnTo>
                  <a:lnTo>
                    <a:pt x="4637" y="1170"/>
                  </a:lnTo>
                  <a:lnTo>
                    <a:pt x="4261" y="1408"/>
                  </a:lnTo>
                  <a:lnTo>
                    <a:pt x="3904" y="1665"/>
                  </a:lnTo>
                  <a:lnTo>
                    <a:pt x="3547" y="1943"/>
                  </a:lnTo>
                  <a:lnTo>
                    <a:pt x="3210" y="2220"/>
                  </a:lnTo>
                  <a:lnTo>
                    <a:pt x="2893" y="2537"/>
                  </a:lnTo>
                  <a:lnTo>
                    <a:pt x="2596" y="2854"/>
                  </a:lnTo>
                  <a:lnTo>
                    <a:pt x="2299" y="3191"/>
                  </a:lnTo>
                  <a:lnTo>
                    <a:pt x="2022" y="3548"/>
                  </a:lnTo>
                  <a:lnTo>
                    <a:pt x="1764" y="3904"/>
                  </a:lnTo>
                  <a:lnTo>
                    <a:pt x="1506" y="4281"/>
                  </a:lnTo>
                  <a:lnTo>
                    <a:pt x="1289" y="4677"/>
                  </a:lnTo>
                  <a:lnTo>
                    <a:pt x="1071" y="5093"/>
                  </a:lnTo>
                  <a:lnTo>
                    <a:pt x="872" y="5509"/>
                  </a:lnTo>
                  <a:lnTo>
                    <a:pt x="694" y="5945"/>
                  </a:lnTo>
                  <a:lnTo>
                    <a:pt x="536" y="6381"/>
                  </a:lnTo>
                  <a:lnTo>
                    <a:pt x="397" y="6837"/>
                  </a:lnTo>
                  <a:lnTo>
                    <a:pt x="278" y="7292"/>
                  </a:lnTo>
                  <a:lnTo>
                    <a:pt x="179" y="7768"/>
                  </a:lnTo>
                  <a:lnTo>
                    <a:pt x="100" y="8243"/>
                  </a:lnTo>
                  <a:lnTo>
                    <a:pt x="60" y="8739"/>
                  </a:lnTo>
                  <a:lnTo>
                    <a:pt x="20" y="9234"/>
                  </a:lnTo>
                  <a:lnTo>
                    <a:pt x="1" y="9729"/>
                  </a:lnTo>
                  <a:lnTo>
                    <a:pt x="20" y="10225"/>
                  </a:lnTo>
                  <a:lnTo>
                    <a:pt x="60" y="10720"/>
                  </a:lnTo>
                  <a:lnTo>
                    <a:pt x="100" y="11215"/>
                  </a:lnTo>
                  <a:lnTo>
                    <a:pt x="179" y="11691"/>
                  </a:lnTo>
                  <a:lnTo>
                    <a:pt x="278" y="12167"/>
                  </a:lnTo>
                  <a:lnTo>
                    <a:pt x="397" y="12622"/>
                  </a:lnTo>
                  <a:lnTo>
                    <a:pt x="536" y="13078"/>
                  </a:lnTo>
                  <a:lnTo>
                    <a:pt x="694" y="13514"/>
                  </a:lnTo>
                  <a:lnTo>
                    <a:pt x="872" y="13950"/>
                  </a:lnTo>
                  <a:lnTo>
                    <a:pt x="1071" y="14366"/>
                  </a:lnTo>
                  <a:lnTo>
                    <a:pt x="1289" y="14782"/>
                  </a:lnTo>
                  <a:lnTo>
                    <a:pt x="1506" y="15158"/>
                  </a:lnTo>
                  <a:lnTo>
                    <a:pt x="1764" y="15555"/>
                  </a:lnTo>
                  <a:lnTo>
                    <a:pt x="2022" y="15911"/>
                  </a:lnTo>
                  <a:lnTo>
                    <a:pt x="2299" y="16268"/>
                  </a:lnTo>
                  <a:lnTo>
                    <a:pt x="2596" y="16605"/>
                  </a:lnTo>
                  <a:lnTo>
                    <a:pt x="2893" y="16922"/>
                  </a:lnTo>
                  <a:lnTo>
                    <a:pt x="3210" y="17239"/>
                  </a:lnTo>
                  <a:lnTo>
                    <a:pt x="3547" y="17516"/>
                  </a:lnTo>
                  <a:lnTo>
                    <a:pt x="3904" y="17794"/>
                  </a:lnTo>
                  <a:lnTo>
                    <a:pt x="4261" y="18051"/>
                  </a:lnTo>
                  <a:lnTo>
                    <a:pt x="4637" y="18289"/>
                  </a:lnTo>
                  <a:lnTo>
                    <a:pt x="5014" y="18487"/>
                  </a:lnTo>
                  <a:lnTo>
                    <a:pt x="5410" y="18685"/>
                  </a:lnTo>
                  <a:lnTo>
                    <a:pt x="5806" y="18864"/>
                  </a:lnTo>
                  <a:lnTo>
                    <a:pt x="6222" y="19022"/>
                  </a:lnTo>
                  <a:lnTo>
                    <a:pt x="6638" y="19141"/>
                  </a:lnTo>
                  <a:lnTo>
                    <a:pt x="7054" y="19260"/>
                  </a:lnTo>
                  <a:lnTo>
                    <a:pt x="7490" y="19339"/>
                  </a:lnTo>
                  <a:lnTo>
                    <a:pt x="7946" y="19399"/>
                  </a:lnTo>
                  <a:lnTo>
                    <a:pt x="8382" y="19438"/>
                  </a:lnTo>
                  <a:lnTo>
                    <a:pt x="8838" y="19458"/>
                  </a:lnTo>
                  <a:lnTo>
                    <a:pt x="9907" y="19458"/>
                  </a:lnTo>
                  <a:lnTo>
                    <a:pt x="10363" y="19438"/>
                  </a:lnTo>
                  <a:lnTo>
                    <a:pt x="10819" y="19399"/>
                  </a:lnTo>
                  <a:lnTo>
                    <a:pt x="11255" y="19339"/>
                  </a:lnTo>
                  <a:lnTo>
                    <a:pt x="11691" y="19260"/>
                  </a:lnTo>
                  <a:lnTo>
                    <a:pt x="12127" y="19141"/>
                  </a:lnTo>
                  <a:lnTo>
                    <a:pt x="12543" y="19022"/>
                  </a:lnTo>
                  <a:lnTo>
                    <a:pt x="12959" y="18864"/>
                  </a:lnTo>
                  <a:lnTo>
                    <a:pt x="13355" y="18685"/>
                  </a:lnTo>
                  <a:lnTo>
                    <a:pt x="13751" y="18487"/>
                  </a:lnTo>
                  <a:lnTo>
                    <a:pt x="14128" y="18289"/>
                  </a:lnTo>
                  <a:lnTo>
                    <a:pt x="14484" y="18051"/>
                  </a:lnTo>
                  <a:lnTo>
                    <a:pt x="14861" y="17794"/>
                  </a:lnTo>
                  <a:lnTo>
                    <a:pt x="15198" y="17516"/>
                  </a:lnTo>
                  <a:lnTo>
                    <a:pt x="15535" y="17239"/>
                  </a:lnTo>
                  <a:lnTo>
                    <a:pt x="15852" y="16922"/>
                  </a:lnTo>
                  <a:lnTo>
                    <a:pt x="16169" y="16605"/>
                  </a:lnTo>
                  <a:lnTo>
                    <a:pt x="16446" y="16268"/>
                  </a:lnTo>
                  <a:lnTo>
                    <a:pt x="16723" y="15911"/>
                  </a:lnTo>
                  <a:lnTo>
                    <a:pt x="17001" y="15555"/>
                  </a:lnTo>
                  <a:lnTo>
                    <a:pt x="17239" y="15158"/>
                  </a:lnTo>
                  <a:lnTo>
                    <a:pt x="17476" y="14782"/>
                  </a:lnTo>
                  <a:lnTo>
                    <a:pt x="17674" y="14366"/>
                  </a:lnTo>
                  <a:lnTo>
                    <a:pt x="17873" y="13950"/>
                  </a:lnTo>
                  <a:lnTo>
                    <a:pt x="18051" y="13514"/>
                  </a:lnTo>
                  <a:lnTo>
                    <a:pt x="18209" y="13078"/>
                  </a:lnTo>
                  <a:lnTo>
                    <a:pt x="18348" y="12622"/>
                  </a:lnTo>
                  <a:lnTo>
                    <a:pt x="18467" y="12167"/>
                  </a:lnTo>
                  <a:lnTo>
                    <a:pt x="18566" y="11691"/>
                  </a:lnTo>
                  <a:lnTo>
                    <a:pt x="18645" y="11215"/>
                  </a:lnTo>
                  <a:lnTo>
                    <a:pt x="18705" y="10720"/>
                  </a:lnTo>
                  <a:lnTo>
                    <a:pt x="18744" y="10225"/>
                  </a:lnTo>
                  <a:lnTo>
                    <a:pt x="18744" y="9729"/>
                  </a:lnTo>
                  <a:lnTo>
                    <a:pt x="18744" y="9234"/>
                  </a:lnTo>
                  <a:lnTo>
                    <a:pt x="18705" y="8739"/>
                  </a:lnTo>
                  <a:lnTo>
                    <a:pt x="18645" y="8243"/>
                  </a:lnTo>
                  <a:lnTo>
                    <a:pt x="18566" y="7768"/>
                  </a:lnTo>
                  <a:lnTo>
                    <a:pt x="18467" y="7292"/>
                  </a:lnTo>
                  <a:lnTo>
                    <a:pt x="18348" y="6837"/>
                  </a:lnTo>
                  <a:lnTo>
                    <a:pt x="18209" y="6381"/>
                  </a:lnTo>
                  <a:lnTo>
                    <a:pt x="18051" y="5945"/>
                  </a:lnTo>
                  <a:lnTo>
                    <a:pt x="17873" y="5509"/>
                  </a:lnTo>
                  <a:lnTo>
                    <a:pt x="17674" y="5093"/>
                  </a:lnTo>
                  <a:lnTo>
                    <a:pt x="17476" y="4677"/>
                  </a:lnTo>
                  <a:lnTo>
                    <a:pt x="17239" y="4281"/>
                  </a:lnTo>
                  <a:lnTo>
                    <a:pt x="17001" y="3904"/>
                  </a:lnTo>
                  <a:lnTo>
                    <a:pt x="16723" y="3548"/>
                  </a:lnTo>
                  <a:lnTo>
                    <a:pt x="16446" y="3191"/>
                  </a:lnTo>
                  <a:lnTo>
                    <a:pt x="16169" y="2854"/>
                  </a:lnTo>
                  <a:lnTo>
                    <a:pt x="15852" y="2537"/>
                  </a:lnTo>
                  <a:lnTo>
                    <a:pt x="15535" y="2220"/>
                  </a:lnTo>
                  <a:lnTo>
                    <a:pt x="15198" y="1943"/>
                  </a:lnTo>
                  <a:lnTo>
                    <a:pt x="14861" y="1665"/>
                  </a:lnTo>
                  <a:lnTo>
                    <a:pt x="14484" y="1408"/>
                  </a:lnTo>
                  <a:lnTo>
                    <a:pt x="14128" y="1170"/>
                  </a:lnTo>
                  <a:lnTo>
                    <a:pt x="13751" y="952"/>
                  </a:lnTo>
                  <a:lnTo>
                    <a:pt x="13355" y="774"/>
                  </a:lnTo>
                  <a:lnTo>
                    <a:pt x="12959" y="595"/>
                  </a:lnTo>
                  <a:lnTo>
                    <a:pt x="12543" y="437"/>
                  </a:lnTo>
                  <a:lnTo>
                    <a:pt x="12127" y="298"/>
                  </a:lnTo>
                  <a:lnTo>
                    <a:pt x="11691" y="199"/>
                  </a:lnTo>
                  <a:lnTo>
                    <a:pt x="11255" y="120"/>
                  </a:lnTo>
                  <a:lnTo>
                    <a:pt x="10819" y="60"/>
                  </a:lnTo>
                  <a:lnTo>
                    <a:pt x="10363" y="21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3"/>
            <p:cNvSpPr/>
            <p:nvPr/>
          </p:nvSpPr>
          <p:spPr>
            <a:xfrm>
              <a:off x="3652725" y="4252375"/>
              <a:ext cx="300200" cy="311600"/>
            </a:xfrm>
            <a:custGeom>
              <a:avLst/>
              <a:gdLst/>
              <a:ahLst/>
              <a:cxnLst/>
              <a:rect l="l" t="t" r="r" b="b"/>
              <a:pathLst>
                <a:path w="12008" h="12464" extrusionOk="0">
                  <a:moveTo>
                    <a:pt x="5370" y="0"/>
                  </a:moveTo>
                  <a:lnTo>
                    <a:pt x="5092" y="20"/>
                  </a:lnTo>
                  <a:lnTo>
                    <a:pt x="4795" y="60"/>
                  </a:lnTo>
                  <a:lnTo>
                    <a:pt x="4518" y="119"/>
                  </a:lnTo>
                  <a:lnTo>
                    <a:pt x="4260" y="199"/>
                  </a:lnTo>
                  <a:lnTo>
                    <a:pt x="3983" y="278"/>
                  </a:lnTo>
                  <a:lnTo>
                    <a:pt x="3725" y="377"/>
                  </a:lnTo>
                  <a:lnTo>
                    <a:pt x="3468" y="496"/>
                  </a:lnTo>
                  <a:lnTo>
                    <a:pt x="3210" y="615"/>
                  </a:lnTo>
                  <a:lnTo>
                    <a:pt x="2972" y="753"/>
                  </a:lnTo>
                  <a:lnTo>
                    <a:pt x="2734" y="892"/>
                  </a:lnTo>
                  <a:lnTo>
                    <a:pt x="2497" y="1070"/>
                  </a:lnTo>
                  <a:lnTo>
                    <a:pt x="2279" y="1229"/>
                  </a:lnTo>
                  <a:lnTo>
                    <a:pt x="2061" y="1427"/>
                  </a:lnTo>
                  <a:lnTo>
                    <a:pt x="1863" y="1625"/>
                  </a:lnTo>
                  <a:lnTo>
                    <a:pt x="1665" y="1823"/>
                  </a:lnTo>
                  <a:lnTo>
                    <a:pt x="1486" y="2041"/>
                  </a:lnTo>
                  <a:lnTo>
                    <a:pt x="1308" y="2259"/>
                  </a:lnTo>
                  <a:lnTo>
                    <a:pt x="1130" y="2497"/>
                  </a:lnTo>
                  <a:lnTo>
                    <a:pt x="971" y="2735"/>
                  </a:lnTo>
                  <a:lnTo>
                    <a:pt x="832" y="2992"/>
                  </a:lnTo>
                  <a:lnTo>
                    <a:pt x="694" y="3250"/>
                  </a:lnTo>
                  <a:lnTo>
                    <a:pt x="575" y="3527"/>
                  </a:lnTo>
                  <a:lnTo>
                    <a:pt x="456" y="3805"/>
                  </a:lnTo>
                  <a:lnTo>
                    <a:pt x="357" y="4082"/>
                  </a:lnTo>
                  <a:lnTo>
                    <a:pt x="258" y="4379"/>
                  </a:lnTo>
                  <a:lnTo>
                    <a:pt x="178" y="4677"/>
                  </a:lnTo>
                  <a:lnTo>
                    <a:pt x="119" y="4974"/>
                  </a:lnTo>
                  <a:lnTo>
                    <a:pt x="79" y="5271"/>
                  </a:lnTo>
                  <a:lnTo>
                    <a:pt x="40" y="5588"/>
                  </a:lnTo>
                  <a:lnTo>
                    <a:pt x="20" y="5905"/>
                  </a:lnTo>
                  <a:lnTo>
                    <a:pt x="0" y="6222"/>
                  </a:lnTo>
                  <a:lnTo>
                    <a:pt x="20" y="6539"/>
                  </a:lnTo>
                  <a:lnTo>
                    <a:pt x="40" y="6856"/>
                  </a:lnTo>
                  <a:lnTo>
                    <a:pt x="79" y="7173"/>
                  </a:lnTo>
                  <a:lnTo>
                    <a:pt x="119" y="7490"/>
                  </a:lnTo>
                  <a:lnTo>
                    <a:pt x="178" y="7787"/>
                  </a:lnTo>
                  <a:lnTo>
                    <a:pt x="258" y="8084"/>
                  </a:lnTo>
                  <a:lnTo>
                    <a:pt x="357" y="8362"/>
                  </a:lnTo>
                  <a:lnTo>
                    <a:pt x="456" y="8659"/>
                  </a:lnTo>
                  <a:lnTo>
                    <a:pt x="575" y="8917"/>
                  </a:lnTo>
                  <a:lnTo>
                    <a:pt x="694" y="9194"/>
                  </a:lnTo>
                  <a:lnTo>
                    <a:pt x="832" y="9452"/>
                  </a:lnTo>
                  <a:lnTo>
                    <a:pt x="971" y="9709"/>
                  </a:lnTo>
                  <a:lnTo>
                    <a:pt x="1130" y="9947"/>
                  </a:lnTo>
                  <a:lnTo>
                    <a:pt x="1308" y="10185"/>
                  </a:lnTo>
                  <a:lnTo>
                    <a:pt x="1486" y="10422"/>
                  </a:lnTo>
                  <a:lnTo>
                    <a:pt x="1665" y="10621"/>
                  </a:lnTo>
                  <a:lnTo>
                    <a:pt x="1863" y="10839"/>
                  </a:lnTo>
                  <a:lnTo>
                    <a:pt x="2061" y="11037"/>
                  </a:lnTo>
                  <a:lnTo>
                    <a:pt x="2279" y="11215"/>
                  </a:lnTo>
                  <a:lnTo>
                    <a:pt x="2497" y="11393"/>
                  </a:lnTo>
                  <a:lnTo>
                    <a:pt x="2734" y="11552"/>
                  </a:lnTo>
                  <a:lnTo>
                    <a:pt x="2972" y="11710"/>
                  </a:lnTo>
                  <a:lnTo>
                    <a:pt x="3210" y="11849"/>
                  </a:lnTo>
                  <a:lnTo>
                    <a:pt x="3468" y="11968"/>
                  </a:lnTo>
                  <a:lnTo>
                    <a:pt x="3725" y="12067"/>
                  </a:lnTo>
                  <a:lnTo>
                    <a:pt x="3983" y="12166"/>
                  </a:lnTo>
                  <a:lnTo>
                    <a:pt x="4260" y="12265"/>
                  </a:lnTo>
                  <a:lnTo>
                    <a:pt x="4518" y="12325"/>
                  </a:lnTo>
                  <a:lnTo>
                    <a:pt x="4795" y="12384"/>
                  </a:lnTo>
                  <a:lnTo>
                    <a:pt x="5092" y="12424"/>
                  </a:lnTo>
                  <a:lnTo>
                    <a:pt x="5370" y="12443"/>
                  </a:lnTo>
                  <a:lnTo>
                    <a:pt x="5667" y="12463"/>
                  </a:lnTo>
                  <a:lnTo>
                    <a:pt x="6360" y="12463"/>
                  </a:lnTo>
                  <a:lnTo>
                    <a:pt x="6638" y="12443"/>
                  </a:lnTo>
                  <a:lnTo>
                    <a:pt x="6935" y="12424"/>
                  </a:lnTo>
                  <a:lnTo>
                    <a:pt x="7212" y="12384"/>
                  </a:lnTo>
                  <a:lnTo>
                    <a:pt x="7490" y="12325"/>
                  </a:lnTo>
                  <a:lnTo>
                    <a:pt x="7767" y="12265"/>
                  </a:lnTo>
                  <a:lnTo>
                    <a:pt x="8025" y="12166"/>
                  </a:lnTo>
                  <a:lnTo>
                    <a:pt x="8302" y="12067"/>
                  </a:lnTo>
                  <a:lnTo>
                    <a:pt x="8560" y="11968"/>
                  </a:lnTo>
                  <a:lnTo>
                    <a:pt x="8797" y="11849"/>
                  </a:lnTo>
                  <a:lnTo>
                    <a:pt x="9055" y="11710"/>
                  </a:lnTo>
                  <a:lnTo>
                    <a:pt x="9293" y="11552"/>
                  </a:lnTo>
                  <a:lnTo>
                    <a:pt x="9511" y="11393"/>
                  </a:lnTo>
                  <a:lnTo>
                    <a:pt x="9729" y="11215"/>
                  </a:lnTo>
                  <a:lnTo>
                    <a:pt x="9947" y="11037"/>
                  </a:lnTo>
                  <a:lnTo>
                    <a:pt x="10165" y="10839"/>
                  </a:lnTo>
                  <a:lnTo>
                    <a:pt x="10343" y="10621"/>
                  </a:lnTo>
                  <a:lnTo>
                    <a:pt x="10541" y="10422"/>
                  </a:lnTo>
                  <a:lnTo>
                    <a:pt x="10719" y="10185"/>
                  </a:lnTo>
                  <a:lnTo>
                    <a:pt x="10878" y="9947"/>
                  </a:lnTo>
                  <a:lnTo>
                    <a:pt x="11036" y="9709"/>
                  </a:lnTo>
                  <a:lnTo>
                    <a:pt x="11195" y="9452"/>
                  </a:lnTo>
                  <a:lnTo>
                    <a:pt x="11334" y="9194"/>
                  </a:lnTo>
                  <a:lnTo>
                    <a:pt x="11452" y="8917"/>
                  </a:lnTo>
                  <a:lnTo>
                    <a:pt x="11571" y="8659"/>
                  </a:lnTo>
                  <a:lnTo>
                    <a:pt x="11670" y="8362"/>
                  </a:lnTo>
                  <a:lnTo>
                    <a:pt x="11750" y="8084"/>
                  </a:lnTo>
                  <a:lnTo>
                    <a:pt x="11829" y="7787"/>
                  </a:lnTo>
                  <a:lnTo>
                    <a:pt x="11888" y="7490"/>
                  </a:lnTo>
                  <a:lnTo>
                    <a:pt x="11948" y="7173"/>
                  </a:lnTo>
                  <a:lnTo>
                    <a:pt x="11987" y="6856"/>
                  </a:lnTo>
                  <a:lnTo>
                    <a:pt x="12007" y="6539"/>
                  </a:lnTo>
                  <a:lnTo>
                    <a:pt x="12007" y="6222"/>
                  </a:lnTo>
                  <a:lnTo>
                    <a:pt x="12007" y="5905"/>
                  </a:lnTo>
                  <a:lnTo>
                    <a:pt x="11987" y="5588"/>
                  </a:lnTo>
                  <a:lnTo>
                    <a:pt x="11948" y="5271"/>
                  </a:lnTo>
                  <a:lnTo>
                    <a:pt x="11888" y="4974"/>
                  </a:lnTo>
                  <a:lnTo>
                    <a:pt x="11829" y="4677"/>
                  </a:lnTo>
                  <a:lnTo>
                    <a:pt x="11750" y="4379"/>
                  </a:lnTo>
                  <a:lnTo>
                    <a:pt x="11670" y="4082"/>
                  </a:lnTo>
                  <a:lnTo>
                    <a:pt x="11571" y="3805"/>
                  </a:lnTo>
                  <a:lnTo>
                    <a:pt x="11452" y="3527"/>
                  </a:lnTo>
                  <a:lnTo>
                    <a:pt x="11334" y="3250"/>
                  </a:lnTo>
                  <a:lnTo>
                    <a:pt x="11195" y="2992"/>
                  </a:lnTo>
                  <a:lnTo>
                    <a:pt x="11036" y="2735"/>
                  </a:lnTo>
                  <a:lnTo>
                    <a:pt x="10878" y="2497"/>
                  </a:lnTo>
                  <a:lnTo>
                    <a:pt x="10719" y="2259"/>
                  </a:lnTo>
                  <a:lnTo>
                    <a:pt x="10541" y="2041"/>
                  </a:lnTo>
                  <a:lnTo>
                    <a:pt x="10343" y="1823"/>
                  </a:lnTo>
                  <a:lnTo>
                    <a:pt x="10165" y="1625"/>
                  </a:lnTo>
                  <a:lnTo>
                    <a:pt x="9947" y="1427"/>
                  </a:lnTo>
                  <a:lnTo>
                    <a:pt x="9729" y="1229"/>
                  </a:lnTo>
                  <a:lnTo>
                    <a:pt x="9511" y="1070"/>
                  </a:lnTo>
                  <a:lnTo>
                    <a:pt x="9293" y="892"/>
                  </a:lnTo>
                  <a:lnTo>
                    <a:pt x="9055" y="753"/>
                  </a:lnTo>
                  <a:lnTo>
                    <a:pt x="8797" y="615"/>
                  </a:lnTo>
                  <a:lnTo>
                    <a:pt x="8560" y="496"/>
                  </a:lnTo>
                  <a:lnTo>
                    <a:pt x="8302" y="377"/>
                  </a:lnTo>
                  <a:lnTo>
                    <a:pt x="8025" y="278"/>
                  </a:lnTo>
                  <a:lnTo>
                    <a:pt x="7767" y="199"/>
                  </a:lnTo>
                  <a:lnTo>
                    <a:pt x="7490" y="119"/>
                  </a:lnTo>
                  <a:lnTo>
                    <a:pt x="7212" y="60"/>
                  </a:lnTo>
                  <a:lnTo>
                    <a:pt x="6935" y="20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9A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53"/>
          <p:cNvGrpSpPr/>
          <p:nvPr/>
        </p:nvGrpSpPr>
        <p:grpSpPr>
          <a:xfrm>
            <a:off x="4467582" y="2491364"/>
            <a:ext cx="322940" cy="286421"/>
            <a:chOff x="1200100" y="1714850"/>
            <a:chExt cx="295300" cy="264275"/>
          </a:xfrm>
        </p:grpSpPr>
        <p:sp>
          <p:nvSpPr>
            <p:cNvPr id="3075" name="Google Shape;3075;p53"/>
            <p:cNvSpPr/>
            <p:nvPr/>
          </p:nvSpPr>
          <p:spPr>
            <a:xfrm>
              <a:off x="1200100" y="1714850"/>
              <a:ext cx="295300" cy="264275"/>
            </a:xfrm>
            <a:custGeom>
              <a:avLst/>
              <a:gdLst/>
              <a:ahLst/>
              <a:cxnLst/>
              <a:rect l="l" t="t" r="r" b="b"/>
              <a:pathLst>
                <a:path w="11812" h="10571" extrusionOk="0">
                  <a:moveTo>
                    <a:pt x="10652" y="458"/>
                  </a:moveTo>
                  <a:lnTo>
                    <a:pt x="10786" y="485"/>
                  </a:lnTo>
                  <a:lnTo>
                    <a:pt x="10921" y="512"/>
                  </a:lnTo>
                  <a:lnTo>
                    <a:pt x="11056" y="593"/>
                  </a:lnTo>
                  <a:lnTo>
                    <a:pt x="11137" y="674"/>
                  </a:lnTo>
                  <a:lnTo>
                    <a:pt x="11245" y="755"/>
                  </a:lnTo>
                  <a:lnTo>
                    <a:pt x="11299" y="890"/>
                  </a:lnTo>
                  <a:lnTo>
                    <a:pt x="11326" y="1025"/>
                  </a:lnTo>
                  <a:lnTo>
                    <a:pt x="11353" y="1160"/>
                  </a:lnTo>
                  <a:lnTo>
                    <a:pt x="11353" y="6634"/>
                  </a:lnTo>
                  <a:lnTo>
                    <a:pt x="6849" y="6634"/>
                  </a:lnTo>
                  <a:lnTo>
                    <a:pt x="6769" y="6687"/>
                  </a:lnTo>
                  <a:lnTo>
                    <a:pt x="6742" y="6768"/>
                  </a:lnTo>
                  <a:lnTo>
                    <a:pt x="6715" y="6849"/>
                  </a:lnTo>
                  <a:lnTo>
                    <a:pt x="6742" y="6957"/>
                  </a:lnTo>
                  <a:lnTo>
                    <a:pt x="6769" y="7011"/>
                  </a:lnTo>
                  <a:lnTo>
                    <a:pt x="6849" y="7065"/>
                  </a:lnTo>
                  <a:lnTo>
                    <a:pt x="6957" y="7092"/>
                  </a:lnTo>
                  <a:lnTo>
                    <a:pt x="11353" y="7092"/>
                  </a:lnTo>
                  <a:lnTo>
                    <a:pt x="11353" y="7308"/>
                  </a:lnTo>
                  <a:lnTo>
                    <a:pt x="11326" y="7442"/>
                  </a:lnTo>
                  <a:lnTo>
                    <a:pt x="11299" y="7577"/>
                  </a:lnTo>
                  <a:lnTo>
                    <a:pt x="11245" y="7685"/>
                  </a:lnTo>
                  <a:lnTo>
                    <a:pt x="11137" y="7793"/>
                  </a:lnTo>
                  <a:lnTo>
                    <a:pt x="11056" y="7874"/>
                  </a:lnTo>
                  <a:lnTo>
                    <a:pt x="10921" y="7928"/>
                  </a:lnTo>
                  <a:lnTo>
                    <a:pt x="10786" y="7982"/>
                  </a:lnTo>
                  <a:lnTo>
                    <a:pt x="998" y="7982"/>
                  </a:lnTo>
                  <a:lnTo>
                    <a:pt x="890" y="7928"/>
                  </a:lnTo>
                  <a:lnTo>
                    <a:pt x="755" y="7874"/>
                  </a:lnTo>
                  <a:lnTo>
                    <a:pt x="647" y="7793"/>
                  </a:lnTo>
                  <a:lnTo>
                    <a:pt x="567" y="7685"/>
                  </a:lnTo>
                  <a:lnTo>
                    <a:pt x="513" y="7577"/>
                  </a:lnTo>
                  <a:lnTo>
                    <a:pt x="459" y="7442"/>
                  </a:lnTo>
                  <a:lnTo>
                    <a:pt x="459" y="7308"/>
                  </a:lnTo>
                  <a:lnTo>
                    <a:pt x="459" y="7092"/>
                  </a:lnTo>
                  <a:lnTo>
                    <a:pt x="4854" y="7092"/>
                  </a:lnTo>
                  <a:lnTo>
                    <a:pt x="4962" y="7065"/>
                  </a:lnTo>
                  <a:lnTo>
                    <a:pt x="5043" y="7011"/>
                  </a:lnTo>
                  <a:lnTo>
                    <a:pt x="5070" y="6957"/>
                  </a:lnTo>
                  <a:lnTo>
                    <a:pt x="5097" y="6849"/>
                  </a:lnTo>
                  <a:lnTo>
                    <a:pt x="5070" y="6768"/>
                  </a:lnTo>
                  <a:lnTo>
                    <a:pt x="5043" y="6687"/>
                  </a:lnTo>
                  <a:lnTo>
                    <a:pt x="4962" y="6634"/>
                  </a:lnTo>
                  <a:lnTo>
                    <a:pt x="459" y="6634"/>
                  </a:lnTo>
                  <a:lnTo>
                    <a:pt x="459" y="1160"/>
                  </a:lnTo>
                  <a:lnTo>
                    <a:pt x="459" y="1025"/>
                  </a:lnTo>
                  <a:lnTo>
                    <a:pt x="513" y="890"/>
                  </a:lnTo>
                  <a:lnTo>
                    <a:pt x="567" y="755"/>
                  </a:lnTo>
                  <a:lnTo>
                    <a:pt x="647" y="674"/>
                  </a:lnTo>
                  <a:lnTo>
                    <a:pt x="755" y="593"/>
                  </a:lnTo>
                  <a:lnTo>
                    <a:pt x="890" y="512"/>
                  </a:lnTo>
                  <a:lnTo>
                    <a:pt x="998" y="485"/>
                  </a:lnTo>
                  <a:lnTo>
                    <a:pt x="1160" y="458"/>
                  </a:lnTo>
                  <a:close/>
                  <a:moveTo>
                    <a:pt x="6769" y="8440"/>
                  </a:moveTo>
                  <a:lnTo>
                    <a:pt x="6769" y="10112"/>
                  </a:lnTo>
                  <a:lnTo>
                    <a:pt x="5016" y="10112"/>
                  </a:lnTo>
                  <a:lnTo>
                    <a:pt x="5016" y="8440"/>
                  </a:lnTo>
                  <a:close/>
                  <a:moveTo>
                    <a:pt x="1160" y="0"/>
                  </a:moveTo>
                  <a:lnTo>
                    <a:pt x="917" y="27"/>
                  </a:lnTo>
                  <a:lnTo>
                    <a:pt x="701" y="81"/>
                  </a:lnTo>
                  <a:lnTo>
                    <a:pt x="513" y="189"/>
                  </a:lnTo>
                  <a:lnTo>
                    <a:pt x="324" y="351"/>
                  </a:lnTo>
                  <a:lnTo>
                    <a:pt x="189" y="512"/>
                  </a:lnTo>
                  <a:lnTo>
                    <a:pt x="81" y="701"/>
                  </a:lnTo>
                  <a:lnTo>
                    <a:pt x="27" y="917"/>
                  </a:lnTo>
                  <a:lnTo>
                    <a:pt x="0" y="1160"/>
                  </a:lnTo>
                  <a:lnTo>
                    <a:pt x="0" y="7308"/>
                  </a:lnTo>
                  <a:lnTo>
                    <a:pt x="27" y="7523"/>
                  </a:lnTo>
                  <a:lnTo>
                    <a:pt x="81" y="7739"/>
                  </a:lnTo>
                  <a:lnTo>
                    <a:pt x="189" y="7955"/>
                  </a:lnTo>
                  <a:lnTo>
                    <a:pt x="324" y="8117"/>
                  </a:lnTo>
                  <a:lnTo>
                    <a:pt x="513" y="8251"/>
                  </a:lnTo>
                  <a:lnTo>
                    <a:pt x="701" y="8359"/>
                  </a:lnTo>
                  <a:lnTo>
                    <a:pt x="917" y="8440"/>
                  </a:lnTo>
                  <a:lnTo>
                    <a:pt x="4557" y="8440"/>
                  </a:lnTo>
                  <a:lnTo>
                    <a:pt x="4557" y="10112"/>
                  </a:lnTo>
                  <a:lnTo>
                    <a:pt x="3991" y="10112"/>
                  </a:lnTo>
                  <a:lnTo>
                    <a:pt x="3910" y="10139"/>
                  </a:lnTo>
                  <a:lnTo>
                    <a:pt x="3829" y="10193"/>
                  </a:lnTo>
                  <a:lnTo>
                    <a:pt x="3802" y="10247"/>
                  </a:lnTo>
                  <a:lnTo>
                    <a:pt x="3775" y="10355"/>
                  </a:lnTo>
                  <a:lnTo>
                    <a:pt x="3802" y="10436"/>
                  </a:lnTo>
                  <a:lnTo>
                    <a:pt x="3829" y="10516"/>
                  </a:lnTo>
                  <a:lnTo>
                    <a:pt x="3910" y="10543"/>
                  </a:lnTo>
                  <a:lnTo>
                    <a:pt x="3991" y="10570"/>
                  </a:lnTo>
                  <a:lnTo>
                    <a:pt x="7793" y="10570"/>
                  </a:lnTo>
                  <a:lnTo>
                    <a:pt x="7901" y="10543"/>
                  </a:lnTo>
                  <a:lnTo>
                    <a:pt x="7955" y="10516"/>
                  </a:lnTo>
                  <a:lnTo>
                    <a:pt x="8009" y="10436"/>
                  </a:lnTo>
                  <a:lnTo>
                    <a:pt x="8036" y="10355"/>
                  </a:lnTo>
                  <a:lnTo>
                    <a:pt x="8009" y="10247"/>
                  </a:lnTo>
                  <a:lnTo>
                    <a:pt x="7955" y="10193"/>
                  </a:lnTo>
                  <a:lnTo>
                    <a:pt x="7901" y="10139"/>
                  </a:lnTo>
                  <a:lnTo>
                    <a:pt x="7793" y="10112"/>
                  </a:lnTo>
                  <a:lnTo>
                    <a:pt x="7254" y="10112"/>
                  </a:lnTo>
                  <a:lnTo>
                    <a:pt x="7254" y="8440"/>
                  </a:lnTo>
                  <a:lnTo>
                    <a:pt x="10894" y="8440"/>
                  </a:lnTo>
                  <a:lnTo>
                    <a:pt x="11110" y="8359"/>
                  </a:lnTo>
                  <a:lnTo>
                    <a:pt x="11299" y="8251"/>
                  </a:lnTo>
                  <a:lnTo>
                    <a:pt x="11487" y="8117"/>
                  </a:lnTo>
                  <a:lnTo>
                    <a:pt x="11622" y="7955"/>
                  </a:lnTo>
                  <a:lnTo>
                    <a:pt x="11730" y="7739"/>
                  </a:lnTo>
                  <a:lnTo>
                    <a:pt x="11784" y="7523"/>
                  </a:lnTo>
                  <a:lnTo>
                    <a:pt x="11811" y="7308"/>
                  </a:lnTo>
                  <a:lnTo>
                    <a:pt x="11811" y="1160"/>
                  </a:lnTo>
                  <a:lnTo>
                    <a:pt x="11784" y="917"/>
                  </a:lnTo>
                  <a:lnTo>
                    <a:pt x="11730" y="701"/>
                  </a:lnTo>
                  <a:lnTo>
                    <a:pt x="11622" y="512"/>
                  </a:lnTo>
                  <a:lnTo>
                    <a:pt x="11487" y="351"/>
                  </a:lnTo>
                  <a:lnTo>
                    <a:pt x="11299" y="189"/>
                  </a:lnTo>
                  <a:lnTo>
                    <a:pt x="11110" y="81"/>
                  </a:lnTo>
                  <a:lnTo>
                    <a:pt x="10894" y="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3"/>
            <p:cNvSpPr/>
            <p:nvPr/>
          </p:nvSpPr>
          <p:spPr>
            <a:xfrm>
              <a:off x="1341650" y="1880675"/>
              <a:ext cx="11500" cy="11475"/>
            </a:xfrm>
            <a:custGeom>
              <a:avLst/>
              <a:gdLst/>
              <a:ahLst/>
              <a:cxnLst/>
              <a:rect l="l" t="t" r="r" b="b"/>
              <a:pathLst>
                <a:path w="460" h="459" extrusionOk="0">
                  <a:moveTo>
                    <a:pt x="163" y="1"/>
                  </a:moveTo>
                  <a:lnTo>
                    <a:pt x="82" y="54"/>
                  </a:lnTo>
                  <a:lnTo>
                    <a:pt x="28" y="135"/>
                  </a:lnTo>
                  <a:lnTo>
                    <a:pt x="1" y="216"/>
                  </a:lnTo>
                  <a:lnTo>
                    <a:pt x="28" y="297"/>
                  </a:lnTo>
                  <a:lnTo>
                    <a:pt x="82" y="378"/>
                  </a:lnTo>
                  <a:lnTo>
                    <a:pt x="163" y="432"/>
                  </a:lnTo>
                  <a:lnTo>
                    <a:pt x="244" y="459"/>
                  </a:lnTo>
                  <a:lnTo>
                    <a:pt x="325" y="432"/>
                  </a:lnTo>
                  <a:lnTo>
                    <a:pt x="405" y="378"/>
                  </a:lnTo>
                  <a:lnTo>
                    <a:pt x="459" y="297"/>
                  </a:lnTo>
                  <a:lnTo>
                    <a:pt x="459" y="216"/>
                  </a:lnTo>
                  <a:lnTo>
                    <a:pt x="459" y="135"/>
                  </a:lnTo>
                  <a:lnTo>
                    <a:pt x="405" y="54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3"/>
            <p:cNvSpPr/>
            <p:nvPr/>
          </p:nvSpPr>
          <p:spPr>
            <a:xfrm>
              <a:off x="1286375" y="1768775"/>
              <a:ext cx="39125" cy="95750"/>
            </a:xfrm>
            <a:custGeom>
              <a:avLst/>
              <a:gdLst/>
              <a:ahLst/>
              <a:cxnLst/>
              <a:rect l="l" t="t" r="r" b="b"/>
              <a:pathLst>
                <a:path w="1565" h="3830" extrusionOk="0">
                  <a:moveTo>
                    <a:pt x="1106" y="459"/>
                  </a:moveTo>
                  <a:lnTo>
                    <a:pt x="1106" y="3371"/>
                  </a:lnTo>
                  <a:lnTo>
                    <a:pt x="459" y="3371"/>
                  </a:lnTo>
                  <a:lnTo>
                    <a:pt x="459" y="459"/>
                  </a:lnTo>
                  <a:close/>
                  <a:moveTo>
                    <a:pt x="244" y="0"/>
                  </a:moveTo>
                  <a:lnTo>
                    <a:pt x="136" y="27"/>
                  </a:lnTo>
                  <a:lnTo>
                    <a:pt x="82" y="81"/>
                  </a:lnTo>
                  <a:lnTo>
                    <a:pt x="28" y="135"/>
                  </a:lnTo>
                  <a:lnTo>
                    <a:pt x="1" y="243"/>
                  </a:lnTo>
                  <a:lnTo>
                    <a:pt x="1" y="3587"/>
                  </a:lnTo>
                  <a:lnTo>
                    <a:pt x="28" y="3668"/>
                  </a:lnTo>
                  <a:lnTo>
                    <a:pt x="82" y="3748"/>
                  </a:lnTo>
                  <a:lnTo>
                    <a:pt x="136" y="3802"/>
                  </a:lnTo>
                  <a:lnTo>
                    <a:pt x="244" y="3829"/>
                  </a:lnTo>
                  <a:lnTo>
                    <a:pt x="1349" y="3829"/>
                  </a:lnTo>
                  <a:lnTo>
                    <a:pt x="1430" y="3802"/>
                  </a:lnTo>
                  <a:lnTo>
                    <a:pt x="1511" y="3748"/>
                  </a:lnTo>
                  <a:lnTo>
                    <a:pt x="1565" y="3668"/>
                  </a:lnTo>
                  <a:lnTo>
                    <a:pt x="1565" y="3587"/>
                  </a:lnTo>
                  <a:lnTo>
                    <a:pt x="1565" y="243"/>
                  </a:lnTo>
                  <a:lnTo>
                    <a:pt x="1565" y="135"/>
                  </a:lnTo>
                  <a:lnTo>
                    <a:pt x="1511" y="81"/>
                  </a:lnTo>
                  <a:lnTo>
                    <a:pt x="1430" y="27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3"/>
            <p:cNvSpPr/>
            <p:nvPr/>
          </p:nvSpPr>
          <p:spPr>
            <a:xfrm>
              <a:off x="1341650" y="1755275"/>
              <a:ext cx="39800" cy="109250"/>
            </a:xfrm>
            <a:custGeom>
              <a:avLst/>
              <a:gdLst/>
              <a:ahLst/>
              <a:cxnLst/>
              <a:rect l="l" t="t" r="r" b="b"/>
              <a:pathLst>
                <a:path w="1592" h="4370" extrusionOk="0">
                  <a:moveTo>
                    <a:pt x="1107" y="459"/>
                  </a:moveTo>
                  <a:lnTo>
                    <a:pt x="1107" y="3911"/>
                  </a:lnTo>
                  <a:lnTo>
                    <a:pt x="459" y="3911"/>
                  </a:lnTo>
                  <a:lnTo>
                    <a:pt x="459" y="459"/>
                  </a:lnTo>
                  <a:close/>
                  <a:moveTo>
                    <a:pt x="244" y="1"/>
                  </a:moveTo>
                  <a:lnTo>
                    <a:pt x="163" y="28"/>
                  </a:lnTo>
                  <a:lnTo>
                    <a:pt x="82" y="55"/>
                  </a:lnTo>
                  <a:lnTo>
                    <a:pt x="28" y="136"/>
                  </a:lnTo>
                  <a:lnTo>
                    <a:pt x="1" y="217"/>
                  </a:lnTo>
                  <a:lnTo>
                    <a:pt x="1" y="4127"/>
                  </a:lnTo>
                  <a:lnTo>
                    <a:pt x="28" y="4208"/>
                  </a:lnTo>
                  <a:lnTo>
                    <a:pt x="82" y="4288"/>
                  </a:lnTo>
                  <a:lnTo>
                    <a:pt x="163" y="4342"/>
                  </a:lnTo>
                  <a:lnTo>
                    <a:pt x="244" y="4369"/>
                  </a:lnTo>
                  <a:lnTo>
                    <a:pt x="1349" y="4369"/>
                  </a:lnTo>
                  <a:lnTo>
                    <a:pt x="1430" y="4342"/>
                  </a:lnTo>
                  <a:lnTo>
                    <a:pt x="1511" y="4288"/>
                  </a:lnTo>
                  <a:lnTo>
                    <a:pt x="1565" y="4208"/>
                  </a:lnTo>
                  <a:lnTo>
                    <a:pt x="1592" y="4127"/>
                  </a:lnTo>
                  <a:lnTo>
                    <a:pt x="1592" y="217"/>
                  </a:lnTo>
                  <a:lnTo>
                    <a:pt x="1565" y="136"/>
                  </a:lnTo>
                  <a:lnTo>
                    <a:pt x="1511" y="55"/>
                  </a:lnTo>
                  <a:lnTo>
                    <a:pt x="1430" y="28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3"/>
            <p:cNvSpPr/>
            <p:nvPr/>
          </p:nvSpPr>
          <p:spPr>
            <a:xfrm>
              <a:off x="1231100" y="1800450"/>
              <a:ext cx="39125" cy="64075"/>
            </a:xfrm>
            <a:custGeom>
              <a:avLst/>
              <a:gdLst/>
              <a:ahLst/>
              <a:cxnLst/>
              <a:rect l="l" t="t" r="r" b="b"/>
              <a:pathLst>
                <a:path w="1565" h="2563" extrusionOk="0">
                  <a:moveTo>
                    <a:pt x="1106" y="486"/>
                  </a:moveTo>
                  <a:lnTo>
                    <a:pt x="1106" y="2104"/>
                  </a:lnTo>
                  <a:lnTo>
                    <a:pt x="459" y="2104"/>
                  </a:lnTo>
                  <a:lnTo>
                    <a:pt x="459" y="486"/>
                  </a:lnTo>
                  <a:close/>
                  <a:moveTo>
                    <a:pt x="243" y="1"/>
                  </a:moveTo>
                  <a:lnTo>
                    <a:pt x="136" y="28"/>
                  </a:lnTo>
                  <a:lnTo>
                    <a:pt x="55" y="82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1" y="2320"/>
                  </a:lnTo>
                  <a:lnTo>
                    <a:pt x="28" y="2401"/>
                  </a:lnTo>
                  <a:lnTo>
                    <a:pt x="55" y="2481"/>
                  </a:lnTo>
                  <a:lnTo>
                    <a:pt x="136" y="2535"/>
                  </a:lnTo>
                  <a:lnTo>
                    <a:pt x="243" y="2562"/>
                  </a:lnTo>
                  <a:lnTo>
                    <a:pt x="1349" y="2562"/>
                  </a:lnTo>
                  <a:lnTo>
                    <a:pt x="1430" y="2535"/>
                  </a:lnTo>
                  <a:lnTo>
                    <a:pt x="1511" y="2481"/>
                  </a:lnTo>
                  <a:lnTo>
                    <a:pt x="1565" y="2401"/>
                  </a:lnTo>
                  <a:lnTo>
                    <a:pt x="1565" y="2320"/>
                  </a:lnTo>
                  <a:lnTo>
                    <a:pt x="1565" y="243"/>
                  </a:lnTo>
                  <a:lnTo>
                    <a:pt x="1565" y="162"/>
                  </a:lnTo>
                  <a:lnTo>
                    <a:pt x="1511" y="82"/>
                  </a:lnTo>
                  <a:lnTo>
                    <a:pt x="1430" y="28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3"/>
            <p:cNvSpPr/>
            <p:nvPr/>
          </p:nvSpPr>
          <p:spPr>
            <a:xfrm>
              <a:off x="1409075" y="1755275"/>
              <a:ext cx="55300" cy="109250"/>
            </a:xfrm>
            <a:custGeom>
              <a:avLst/>
              <a:gdLst/>
              <a:ahLst/>
              <a:cxnLst/>
              <a:rect l="l" t="t" r="r" b="b"/>
              <a:pathLst>
                <a:path w="2212" h="4370" extrusionOk="0">
                  <a:moveTo>
                    <a:pt x="1106" y="1"/>
                  </a:moveTo>
                  <a:lnTo>
                    <a:pt x="1025" y="28"/>
                  </a:lnTo>
                  <a:lnTo>
                    <a:pt x="944" y="55"/>
                  </a:lnTo>
                  <a:lnTo>
                    <a:pt x="890" y="136"/>
                  </a:lnTo>
                  <a:lnTo>
                    <a:pt x="890" y="217"/>
                  </a:lnTo>
                  <a:lnTo>
                    <a:pt x="890" y="405"/>
                  </a:lnTo>
                  <a:lnTo>
                    <a:pt x="702" y="459"/>
                  </a:lnTo>
                  <a:lnTo>
                    <a:pt x="540" y="513"/>
                  </a:lnTo>
                  <a:lnTo>
                    <a:pt x="378" y="621"/>
                  </a:lnTo>
                  <a:lnTo>
                    <a:pt x="270" y="756"/>
                  </a:lnTo>
                  <a:lnTo>
                    <a:pt x="162" y="891"/>
                  </a:lnTo>
                  <a:lnTo>
                    <a:pt x="81" y="1053"/>
                  </a:lnTo>
                  <a:lnTo>
                    <a:pt x="27" y="1214"/>
                  </a:lnTo>
                  <a:lnTo>
                    <a:pt x="1" y="1403"/>
                  </a:lnTo>
                  <a:lnTo>
                    <a:pt x="27" y="1592"/>
                  </a:lnTo>
                  <a:lnTo>
                    <a:pt x="108" y="1781"/>
                  </a:lnTo>
                  <a:lnTo>
                    <a:pt x="189" y="1969"/>
                  </a:lnTo>
                  <a:lnTo>
                    <a:pt x="324" y="2104"/>
                  </a:lnTo>
                  <a:lnTo>
                    <a:pt x="486" y="2239"/>
                  </a:lnTo>
                  <a:lnTo>
                    <a:pt x="675" y="2320"/>
                  </a:lnTo>
                  <a:lnTo>
                    <a:pt x="890" y="2401"/>
                  </a:lnTo>
                  <a:lnTo>
                    <a:pt x="1106" y="2401"/>
                  </a:lnTo>
                  <a:lnTo>
                    <a:pt x="1241" y="2428"/>
                  </a:lnTo>
                  <a:lnTo>
                    <a:pt x="1349" y="2455"/>
                  </a:lnTo>
                  <a:lnTo>
                    <a:pt x="1457" y="2509"/>
                  </a:lnTo>
                  <a:lnTo>
                    <a:pt x="1564" y="2563"/>
                  </a:lnTo>
                  <a:lnTo>
                    <a:pt x="1645" y="2671"/>
                  </a:lnTo>
                  <a:lnTo>
                    <a:pt x="1699" y="2751"/>
                  </a:lnTo>
                  <a:lnTo>
                    <a:pt x="1726" y="2859"/>
                  </a:lnTo>
                  <a:lnTo>
                    <a:pt x="1753" y="2967"/>
                  </a:lnTo>
                  <a:lnTo>
                    <a:pt x="1726" y="3075"/>
                  </a:lnTo>
                  <a:lnTo>
                    <a:pt x="1699" y="3183"/>
                  </a:lnTo>
                  <a:lnTo>
                    <a:pt x="1645" y="3291"/>
                  </a:lnTo>
                  <a:lnTo>
                    <a:pt x="1564" y="3372"/>
                  </a:lnTo>
                  <a:lnTo>
                    <a:pt x="1457" y="3426"/>
                  </a:lnTo>
                  <a:lnTo>
                    <a:pt x="1349" y="3479"/>
                  </a:lnTo>
                  <a:lnTo>
                    <a:pt x="1241" y="3506"/>
                  </a:lnTo>
                  <a:lnTo>
                    <a:pt x="1106" y="3533"/>
                  </a:lnTo>
                  <a:lnTo>
                    <a:pt x="971" y="3506"/>
                  </a:lnTo>
                  <a:lnTo>
                    <a:pt x="863" y="3479"/>
                  </a:lnTo>
                  <a:lnTo>
                    <a:pt x="756" y="3426"/>
                  </a:lnTo>
                  <a:lnTo>
                    <a:pt x="648" y="3372"/>
                  </a:lnTo>
                  <a:lnTo>
                    <a:pt x="594" y="3291"/>
                  </a:lnTo>
                  <a:lnTo>
                    <a:pt x="513" y="3183"/>
                  </a:lnTo>
                  <a:lnTo>
                    <a:pt x="486" y="3075"/>
                  </a:lnTo>
                  <a:lnTo>
                    <a:pt x="459" y="2967"/>
                  </a:lnTo>
                  <a:lnTo>
                    <a:pt x="459" y="2886"/>
                  </a:lnTo>
                  <a:lnTo>
                    <a:pt x="405" y="2805"/>
                  </a:lnTo>
                  <a:lnTo>
                    <a:pt x="324" y="2751"/>
                  </a:lnTo>
                  <a:lnTo>
                    <a:pt x="162" y="2751"/>
                  </a:lnTo>
                  <a:lnTo>
                    <a:pt x="81" y="2805"/>
                  </a:lnTo>
                  <a:lnTo>
                    <a:pt x="27" y="2886"/>
                  </a:lnTo>
                  <a:lnTo>
                    <a:pt x="1" y="2967"/>
                  </a:lnTo>
                  <a:lnTo>
                    <a:pt x="27" y="3156"/>
                  </a:lnTo>
                  <a:lnTo>
                    <a:pt x="81" y="3318"/>
                  </a:lnTo>
                  <a:lnTo>
                    <a:pt x="162" y="3479"/>
                  </a:lnTo>
                  <a:lnTo>
                    <a:pt x="270" y="3614"/>
                  </a:lnTo>
                  <a:lnTo>
                    <a:pt x="378" y="3749"/>
                  </a:lnTo>
                  <a:lnTo>
                    <a:pt x="540" y="3830"/>
                  </a:lnTo>
                  <a:lnTo>
                    <a:pt x="702" y="3911"/>
                  </a:lnTo>
                  <a:lnTo>
                    <a:pt x="890" y="3965"/>
                  </a:lnTo>
                  <a:lnTo>
                    <a:pt x="890" y="4127"/>
                  </a:lnTo>
                  <a:lnTo>
                    <a:pt x="890" y="4235"/>
                  </a:lnTo>
                  <a:lnTo>
                    <a:pt x="944" y="4288"/>
                  </a:lnTo>
                  <a:lnTo>
                    <a:pt x="1025" y="4342"/>
                  </a:lnTo>
                  <a:lnTo>
                    <a:pt x="1106" y="4369"/>
                  </a:lnTo>
                  <a:lnTo>
                    <a:pt x="1187" y="4342"/>
                  </a:lnTo>
                  <a:lnTo>
                    <a:pt x="1268" y="4288"/>
                  </a:lnTo>
                  <a:lnTo>
                    <a:pt x="1322" y="4235"/>
                  </a:lnTo>
                  <a:lnTo>
                    <a:pt x="1349" y="4127"/>
                  </a:lnTo>
                  <a:lnTo>
                    <a:pt x="1349" y="3965"/>
                  </a:lnTo>
                  <a:lnTo>
                    <a:pt x="1511" y="3911"/>
                  </a:lnTo>
                  <a:lnTo>
                    <a:pt x="1699" y="3830"/>
                  </a:lnTo>
                  <a:lnTo>
                    <a:pt x="1834" y="3749"/>
                  </a:lnTo>
                  <a:lnTo>
                    <a:pt x="1969" y="3614"/>
                  </a:lnTo>
                  <a:lnTo>
                    <a:pt x="2077" y="3479"/>
                  </a:lnTo>
                  <a:lnTo>
                    <a:pt x="2131" y="3318"/>
                  </a:lnTo>
                  <a:lnTo>
                    <a:pt x="2185" y="3156"/>
                  </a:lnTo>
                  <a:lnTo>
                    <a:pt x="2212" y="2967"/>
                  </a:lnTo>
                  <a:lnTo>
                    <a:pt x="2185" y="2751"/>
                  </a:lnTo>
                  <a:lnTo>
                    <a:pt x="2131" y="2563"/>
                  </a:lnTo>
                  <a:lnTo>
                    <a:pt x="2023" y="2401"/>
                  </a:lnTo>
                  <a:lnTo>
                    <a:pt x="1888" y="2239"/>
                  </a:lnTo>
                  <a:lnTo>
                    <a:pt x="1726" y="2131"/>
                  </a:lnTo>
                  <a:lnTo>
                    <a:pt x="1538" y="2023"/>
                  </a:lnTo>
                  <a:lnTo>
                    <a:pt x="1322" y="1969"/>
                  </a:lnTo>
                  <a:lnTo>
                    <a:pt x="1106" y="1942"/>
                  </a:lnTo>
                  <a:lnTo>
                    <a:pt x="971" y="1942"/>
                  </a:lnTo>
                  <a:lnTo>
                    <a:pt x="863" y="1916"/>
                  </a:lnTo>
                  <a:lnTo>
                    <a:pt x="756" y="1862"/>
                  </a:lnTo>
                  <a:lnTo>
                    <a:pt x="648" y="1781"/>
                  </a:lnTo>
                  <a:lnTo>
                    <a:pt x="594" y="1700"/>
                  </a:lnTo>
                  <a:lnTo>
                    <a:pt x="513" y="1619"/>
                  </a:lnTo>
                  <a:lnTo>
                    <a:pt x="486" y="1511"/>
                  </a:lnTo>
                  <a:lnTo>
                    <a:pt x="459" y="1403"/>
                  </a:lnTo>
                  <a:lnTo>
                    <a:pt x="486" y="1268"/>
                  </a:lnTo>
                  <a:lnTo>
                    <a:pt x="513" y="1187"/>
                  </a:lnTo>
                  <a:lnTo>
                    <a:pt x="594" y="1080"/>
                  </a:lnTo>
                  <a:lnTo>
                    <a:pt x="648" y="999"/>
                  </a:lnTo>
                  <a:lnTo>
                    <a:pt x="756" y="918"/>
                  </a:lnTo>
                  <a:lnTo>
                    <a:pt x="863" y="891"/>
                  </a:lnTo>
                  <a:lnTo>
                    <a:pt x="971" y="837"/>
                  </a:lnTo>
                  <a:lnTo>
                    <a:pt x="1241" y="837"/>
                  </a:lnTo>
                  <a:lnTo>
                    <a:pt x="1349" y="891"/>
                  </a:lnTo>
                  <a:lnTo>
                    <a:pt x="1457" y="918"/>
                  </a:lnTo>
                  <a:lnTo>
                    <a:pt x="1564" y="999"/>
                  </a:lnTo>
                  <a:lnTo>
                    <a:pt x="1645" y="1080"/>
                  </a:lnTo>
                  <a:lnTo>
                    <a:pt x="1699" y="1187"/>
                  </a:lnTo>
                  <a:lnTo>
                    <a:pt x="1726" y="1268"/>
                  </a:lnTo>
                  <a:lnTo>
                    <a:pt x="1753" y="1403"/>
                  </a:lnTo>
                  <a:lnTo>
                    <a:pt x="1753" y="1484"/>
                  </a:lnTo>
                  <a:lnTo>
                    <a:pt x="1807" y="1565"/>
                  </a:lnTo>
                  <a:lnTo>
                    <a:pt x="1888" y="1592"/>
                  </a:lnTo>
                  <a:lnTo>
                    <a:pt x="1969" y="1619"/>
                  </a:lnTo>
                  <a:lnTo>
                    <a:pt x="2077" y="1592"/>
                  </a:lnTo>
                  <a:lnTo>
                    <a:pt x="2131" y="1565"/>
                  </a:lnTo>
                  <a:lnTo>
                    <a:pt x="2185" y="1484"/>
                  </a:lnTo>
                  <a:lnTo>
                    <a:pt x="2212" y="1403"/>
                  </a:lnTo>
                  <a:lnTo>
                    <a:pt x="2185" y="1214"/>
                  </a:lnTo>
                  <a:lnTo>
                    <a:pt x="2131" y="1053"/>
                  </a:lnTo>
                  <a:lnTo>
                    <a:pt x="2077" y="891"/>
                  </a:lnTo>
                  <a:lnTo>
                    <a:pt x="1969" y="756"/>
                  </a:lnTo>
                  <a:lnTo>
                    <a:pt x="1834" y="621"/>
                  </a:lnTo>
                  <a:lnTo>
                    <a:pt x="1699" y="513"/>
                  </a:lnTo>
                  <a:lnTo>
                    <a:pt x="1511" y="459"/>
                  </a:lnTo>
                  <a:lnTo>
                    <a:pt x="1349" y="405"/>
                  </a:lnTo>
                  <a:lnTo>
                    <a:pt x="1349" y="217"/>
                  </a:lnTo>
                  <a:lnTo>
                    <a:pt x="1322" y="136"/>
                  </a:lnTo>
                  <a:lnTo>
                    <a:pt x="1268" y="55"/>
                  </a:lnTo>
                  <a:lnTo>
                    <a:pt x="1187" y="2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1" name="Google Shape;3081;p53"/>
          <p:cNvGrpSpPr/>
          <p:nvPr/>
        </p:nvGrpSpPr>
        <p:grpSpPr>
          <a:xfrm>
            <a:off x="4467582" y="3212752"/>
            <a:ext cx="322940" cy="320046"/>
            <a:chOff x="1872200" y="1786300"/>
            <a:chExt cx="295300" cy="295300"/>
          </a:xfrm>
        </p:grpSpPr>
        <p:sp>
          <p:nvSpPr>
            <p:cNvPr id="3082" name="Google Shape;3082;p53"/>
            <p:cNvSpPr/>
            <p:nvPr/>
          </p:nvSpPr>
          <p:spPr>
            <a:xfrm>
              <a:off x="1872200" y="1786300"/>
              <a:ext cx="295300" cy="295300"/>
            </a:xfrm>
            <a:custGeom>
              <a:avLst/>
              <a:gdLst/>
              <a:ahLst/>
              <a:cxnLst/>
              <a:rect l="l" t="t" r="r" b="b"/>
              <a:pathLst>
                <a:path w="11812" h="11812" extrusionOk="0">
                  <a:moveTo>
                    <a:pt x="4504" y="459"/>
                  </a:moveTo>
                  <a:lnTo>
                    <a:pt x="4639" y="486"/>
                  </a:lnTo>
                  <a:lnTo>
                    <a:pt x="4773" y="513"/>
                  </a:lnTo>
                  <a:lnTo>
                    <a:pt x="4881" y="594"/>
                  </a:lnTo>
                  <a:lnTo>
                    <a:pt x="4989" y="675"/>
                  </a:lnTo>
                  <a:lnTo>
                    <a:pt x="5097" y="755"/>
                  </a:lnTo>
                  <a:lnTo>
                    <a:pt x="5232" y="836"/>
                  </a:lnTo>
                  <a:lnTo>
                    <a:pt x="5394" y="863"/>
                  </a:lnTo>
                  <a:lnTo>
                    <a:pt x="5528" y="890"/>
                  </a:lnTo>
                  <a:lnTo>
                    <a:pt x="5663" y="890"/>
                  </a:lnTo>
                  <a:lnTo>
                    <a:pt x="5771" y="836"/>
                  </a:lnTo>
                  <a:lnTo>
                    <a:pt x="5906" y="782"/>
                  </a:lnTo>
                  <a:lnTo>
                    <a:pt x="6014" y="728"/>
                  </a:lnTo>
                  <a:lnTo>
                    <a:pt x="6014" y="728"/>
                  </a:lnTo>
                  <a:lnTo>
                    <a:pt x="5663" y="1699"/>
                  </a:lnTo>
                  <a:lnTo>
                    <a:pt x="3344" y="1699"/>
                  </a:lnTo>
                  <a:lnTo>
                    <a:pt x="3021" y="728"/>
                  </a:lnTo>
                  <a:lnTo>
                    <a:pt x="3129" y="809"/>
                  </a:lnTo>
                  <a:lnTo>
                    <a:pt x="3263" y="863"/>
                  </a:lnTo>
                  <a:lnTo>
                    <a:pt x="3398" y="890"/>
                  </a:lnTo>
                  <a:lnTo>
                    <a:pt x="3533" y="890"/>
                  </a:lnTo>
                  <a:lnTo>
                    <a:pt x="3668" y="863"/>
                  </a:lnTo>
                  <a:lnTo>
                    <a:pt x="3803" y="836"/>
                  </a:lnTo>
                  <a:lnTo>
                    <a:pt x="3911" y="755"/>
                  </a:lnTo>
                  <a:lnTo>
                    <a:pt x="4045" y="675"/>
                  </a:lnTo>
                  <a:lnTo>
                    <a:pt x="4126" y="594"/>
                  </a:lnTo>
                  <a:lnTo>
                    <a:pt x="4261" y="513"/>
                  </a:lnTo>
                  <a:lnTo>
                    <a:pt x="4369" y="486"/>
                  </a:lnTo>
                  <a:lnTo>
                    <a:pt x="4504" y="459"/>
                  </a:lnTo>
                  <a:close/>
                  <a:moveTo>
                    <a:pt x="6095" y="2158"/>
                  </a:moveTo>
                  <a:lnTo>
                    <a:pt x="6176" y="2212"/>
                  </a:lnTo>
                  <a:lnTo>
                    <a:pt x="6230" y="2292"/>
                  </a:lnTo>
                  <a:lnTo>
                    <a:pt x="6230" y="2373"/>
                  </a:lnTo>
                  <a:lnTo>
                    <a:pt x="6230" y="2481"/>
                  </a:lnTo>
                  <a:lnTo>
                    <a:pt x="6176" y="2535"/>
                  </a:lnTo>
                  <a:lnTo>
                    <a:pt x="6095" y="2589"/>
                  </a:lnTo>
                  <a:lnTo>
                    <a:pt x="6014" y="2616"/>
                  </a:lnTo>
                  <a:lnTo>
                    <a:pt x="3021" y="2616"/>
                  </a:lnTo>
                  <a:lnTo>
                    <a:pt x="2940" y="2589"/>
                  </a:lnTo>
                  <a:lnTo>
                    <a:pt x="2859" y="2535"/>
                  </a:lnTo>
                  <a:lnTo>
                    <a:pt x="2805" y="2481"/>
                  </a:lnTo>
                  <a:lnTo>
                    <a:pt x="2778" y="2373"/>
                  </a:lnTo>
                  <a:lnTo>
                    <a:pt x="2805" y="2292"/>
                  </a:lnTo>
                  <a:lnTo>
                    <a:pt x="2859" y="2212"/>
                  </a:lnTo>
                  <a:lnTo>
                    <a:pt x="2940" y="2158"/>
                  </a:lnTo>
                  <a:close/>
                  <a:moveTo>
                    <a:pt x="8441" y="6661"/>
                  </a:moveTo>
                  <a:lnTo>
                    <a:pt x="8441" y="7065"/>
                  </a:lnTo>
                  <a:lnTo>
                    <a:pt x="8252" y="7146"/>
                  </a:lnTo>
                  <a:lnTo>
                    <a:pt x="8063" y="7254"/>
                  </a:lnTo>
                  <a:lnTo>
                    <a:pt x="7901" y="7362"/>
                  </a:lnTo>
                  <a:lnTo>
                    <a:pt x="7740" y="7497"/>
                  </a:lnTo>
                  <a:lnTo>
                    <a:pt x="4423" y="7497"/>
                  </a:lnTo>
                  <a:lnTo>
                    <a:pt x="4423" y="6661"/>
                  </a:lnTo>
                  <a:close/>
                  <a:moveTo>
                    <a:pt x="7335" y="7955"/>
                  </a:moveTo>
                  <a:lnTo>
                    <a:pt x="7200" y="8144"/>
                  </a:lnTo>
                  <a:lnTo>
                    <a:pt x="7092" y="8333"/>
                  </a:lnTo>
                  <a:lnTo>
                    <a:pt x="7012" y="8548"/>
                  </a:lnTo>
                  <a:lnTo>
                    <a:pt x="6958" y="8764"/>
                  </a:lnTo>
                  <a:lnTo>
                    <a:pt x="4423" y="8764"/>
                  </a:lnTo>
                  <a:lnTo>
                    <a:pt x="4423" y="7955"/>
                  </a:lnTo>
                  <a:close/>
                  <a:moveTo>
                    <a:pt x="6877" y="9249"/>
                  </a:moveTo>
                  <a:lnTo>
                    <a:pt x="6877" y="9357"/>
                  </a:lnTo>
                  <a:lnTo>
                    <a:pt x="6904" y="9708"/>
                  </a:lnTo>
                  <a:lnTo>
                    <a:pt x="6985" y="10058"/>
                  </a:lnTo>
                  <a:lnTo>
                    <a:pt x="3560" y="10058"/>
                  </a:lnTo>
                  <a:lnTo>
                    <a:pt x="3560" y="9249"/>
                  </a:lnTo>
                  <a:close/>
                  <a:moveTo>
                    <a:pt x="7173" y="10544"/>
                  </a:moveTo>
                  <a:lnTo>
                    <a:pt x="7335" y="10759"/>
                  </a:lnTo>
                  <a:lnTo>
                    <a:pt x="7497" y="10975"/>
                  </a:lnTo>
                  <a:lnTo>
                    <a:pt x="7713" y="11191"/>
                  </a:lnTo>
                  <a:lnTo>
                    <a:pt x="7928" y="11353"/>
                  </a:lnTo>
                  <a:lnTo>
                    <a:pt x="4423" y="11353"/>
                  </a:lnTo>
                  <a:lnTo>
                    <a:pt x="4423" y="10544"/>
                  </a:lnTo>
                  <a:close/>
                  <a:moveTo>
                    <a:pt x="9358" y="7335"/>
                  </a:moveTo>
                  <a:lnTo>
                    <a:pt x="9573" y="7362"/>
                  </a:lnTo>
                  <a:lnTo>
                    <a:pt x="9762" y="7389"/>
                  </a:lnTo>
                  <a:lnTo>
                    <a:pt x="9951" y="7443"/>
                  </a:lnTo>
                  <a:lnTo>
                    <a:pt x="10140" y="7497"/>
                  </a:lnTo>
                  <a:lnTo>
                    <a:pt x="10301" y="7578"/>
                  </a:lnTo>
                  <a:lnTo>
                    <a:pt x="10490" y="7685"/>
                  </a:lnTo>
                  <a:lnTo>
                    <a:pt x="10625" y="7793"/>
                  </a:lnTo>
                  <a:lnTo>
                    <a:pt x="10787" y="7928"/>
                  </a:lnTo>
                  <a:lnTo>
                    <a:pt x="10895" y="8090"/>
                  </a:lnTo>
                  <a:lnTo>
                    <a:pt x="11029" y="8225"/>
                  </a:lnTo>
                  <a:lnTo>
                    <a:pt x="11110" y="8387"/>
                  </a:lnTo>
                  <a:lnTo>
                    <a:pt x="11218" y="8575"/>
                  </a:lnTo>
                  <a:lnTo>
                    <a:pt x="11272" y="8764"/>
                  </a:lnTo>
                  <a:lnTo>
                    <a:pt x="11326" y="8953"/>
                  </a:lnTo>
                  <a:lnTo>
                    <a:pt x="11353" y="9142"/>
                  </a:lnTo>
                  <a:lnTo>
                    <a:pt x="11353" y="9357"/>
                  </a:lnTo>
                  <a:lnTo>
                    <a:pt x="11353" y="9546"/>
                  </a:lnTo>
                  <a:lnTo>
                    <a:pt x="11326" y="9762"/>
                  </a:lnTo>
                  <a:lnTo>
                    <a:pt x="11272" y="9951"/>
                  </a:lnTo>
                  <a:lnTo>
                    <a:pt x="11218" y="10139"/>
                  </a:lnTo>
                  <a:lnTo>
                    <a:pt x="11110" y="10301"/>
                  </a:lnTo>
                  <a:lnTo>
                    <a:pt x="11029" y="10463"/>
                  </a:lnTo>
                  <a:lnTo>
                    <a:pt x="10895" y="10625"/>
                  </a:lnTo>
                  <a:lnTo>
                    <a:pt x="10787" y="10759"/>
                  </a:lnTo>
                  <a:lnTo>
                    <a:pt x="10625" y="10894"/>
                  </a:lnTo>
                  <a:lnTo>
                    <a:pt x="10490" y="11029"/>
                  </a:lnTo>
                  <a:lnTo>
                    <a:pt x="10301" y="11110"/>
                  </a:lnTo>
                  <a:lnTo>
                    <a:pt x="10140" y="11191"/>
                  </a:lnTo>
                  <a:lnTo>
                    <a:pt x="9951" y="11272"/>
                  </a:lnTo>
                  <a:lnTo>
                    <a:pt x="9762" y="11326"/>
                  </a:lnTo>
                  <a:lnTo>
                    <a:pt x="9573" y="11353"/>
                  </a:lnTo>
                  <a:lnTo>
                    <a:pt x="9142" y="11353"/>
                  </a:lnTo>
                  <a:lnTo>
                    <a:pt x="8953" y="11326"/>
                  </a:lnTo>
                  <a:lnTo>
                    <a:pt x="8764" y="11272"/>
                  </a:lnTo>
                  <a:lnTo>
                    <a:pt x="8576" y="11191"/>
                  </a:lnTo>
                  <a:lnTo>
                    <a:pt x="8387" y="11110"/>
                  </a:lnTo>
                  <a:lnTo>
                    <a:pt x="8225" y="11029"/>
                  </a:lnTo>
                  <a:lnTo>
                    <a:pt x="8090" y="10894"/>
                  </a:lnTo>
                  <a:lnTo>
                    <a:pt x="7928" y="10759"/>
                  </a:lnTo>
                  <a:lnTo>
                    <a:pt x="7794" y="10625"/>
                  </a:lnTo>
                  <a:lnTo>
                    <a:pt x="7686" y="10463"/>
                  </a:lnTo>
                  <a:lnTo>
                    <a:pt x="7578" y="10301"/>
                  </a:lnTo>
                  <a:lnTo>
                    <a:pt x="7497" y="10139"/>
                  </a:lnTo>
                  <a:lnTo>
                    <a:pt x="7443" y="9951"/>
                  </a:lnTo>
                  <a:lnTo>
                    <a:pt x="7389" y="9762"/>
                  </a:lnTo>
                  <a:lnTo>
                    <a:pt x="7362" y="9546"/>
                  </a:lnTo>
                  <a:lnTo>
                    <a:pt x="7335" y="9357"/>
                  </a:lnTo>
                  <a:lnTo>
                    <a:pt x="7362" y="9142"/>
                  </a:lnTo>
                  <a:lnTo>
                    <a:pt x="7389" y="8953"/>
                  </a:lnTo>
                  <a:lnTo>
                    <a:pt x="7443" y="8764"/>
                  </a:lnTo>
                  <a:lnTo>
                    <a:pt x="7497" y="8575"/>
                  </a:lnTo>
                  <a:lnTo>
                    <a:pt x="7578" y="8387"/>
                  </a:lnTo>
                  <a:lnTo>
                    <a:pt x="7686" y="8225"/>
                  </a:lnTo>
                  <a:lnTo>
                    <a:pt x="7794" y="8090"/>
                  </a:lnTo>
                  <a:lnTo>
                    <a:pt x="7928" y="7928"/>
                  </a:lnTo>
                  <a:lnTo>
                    <a:pt x="8090" y="7793"/>
                  </a:lnTo>
                  <a:lnTo>
                    <a:pt x="8225" y="7685"/>
                  </a:lnTo>
                  <a:lnTo>
                    <a:pt x="8387" y="7578"/>
                  </a:lnTo>
                  <a:lnTo>
                    <a:pt x="8576" y="7497"/>
                  </a:lnTo>
                  <a:lnTo>
                    <a:pt x="8764" y="7443"/>
                  </a:lnTo>
                  <a:lnTo>
                    <a:pt x="8953" y="7389"/>
                  </a:lnTo>
                  <a:lnTo>
                    <a:pt x="9142" y="7362"/>
                  </a:lnTo>
                  <a:lnTo>
                    <a:pt x="9358" y="7335"/>
                  </a:lnTo>
                  <a:close/>
                  <a:moveTo>
                    <a:pt x="4504" y="0"/>
                  </a:moveTo>
                  <a:lnTo>
                    <a:pt x="4288" y="27"/>
                  </a:lnTo>
                  <a:lnTo>
                    <a:pt x="4072" y="81"/>
                  </a:lnTo>
                  <a:lnTo>
                    <a:pt x="3884" y="189"/>
                  </a:lnTo>
                  <a:lnTo>
                    <a:pt x="3695" y="351"/>
                  </a:lnTo>
                  <a:lnTo>
                    <a:pt x="3614" y="405"/>
                  </a:lnTo>
                  <a:lnTo>
                    <a:pt x="3479" y="432"/>
                  </a:lnTo>
                  <a:lnTo>
                    <a:pt x="3371" y="405"/>
                  </a:lnTo>
                  <a:lnTo>
                    <a:pt x="3290" y="351"/>
                  </a:lnTo>
                  <a:lnTo>
                    <a:pt x="3156" y="243"/>
                  </a:lnTo>
                  <a:lnTo>
                    <a:pt x="3021" y="216"/>
                  </a:lnTo>
                  <a:lnTo>
                    <a:pt x="2886" y="216"/>
                  </a:lnTo>
                  <a:lnTo>
                    <a:pt x="2724" y="270"/>
                  </a:lnTo>
                  <a:lnTo>
                    <a:pt x="2616" y="378"/>
                  </a:lnTo>
                  <a:lnTo>
                    <a:pt x="2562" y="513"/>
                  </a:lnTo>
                  <a:lnTo>
                    <a:pt x="2535" y="648"/>
                  </a:lnTo>
                  <a:lnTo>
                    <a:pt x="2562" y="782"/>
                  </a:lnTo>
                  <a:lnTo>
                    <a:pt x="2886" y="1699"/>
                  </a:lnTo>
                  <a:lnTo>
                    <a:pt x="2751" y="1726"/>
                  </a:lnTo>
                  <a:lnTo>
                    <a:pt x="2643" y="1780"/>
                  </a:lnTo>
                  <a:lnTo>
                    <a:pt x="2562" y="1861"/>
                  </a:lnTo>
                  <a:lnTo>
                    <a:pt x="2481" y="1942"/>
                  </a:lnTo>
                  <a:lnTo>
                    <a:pt x="2427" y="2050"/>
                  </a:lnTo>
                  <a:lnTo>
                    <a:pt x="2374" y="2131"/>
                  </a:lnTo>
                  <a:lnTo>
                    <a:pt x="2347" y="2265"/>
                  </a:lnTo>
                  <a:lnTo>
                    <a:pt x="2320" y="2373"/>
                  </a:lnTo>
                  <a:lnTo>
                    <a:pt x="2347" y="2535"/>
                  </a:lnTo>
                  <a:lnTo>
                    <a:pt x="2400" y="2670"/>
                  </a:lnTo>
                  <a:lnTo>
                    <a:pt x="2454" y="2778"/>
                  </a:lnTo>
                  <a:lnTo>
                    <a:pt x="2562" y="2886"/>
                  </a:lnTo>
                  <a:lnTo>
                    <a:pt x="1322" y="4126"/>
                  </a:lnTo>
                  <a:lnTo>
                    <a:pt x="1133" y="4342"/>
                  </a:lnTo>
                  <a:lnTo>
                    <a:pt x="944" y="4557"/>
                  </a:lnTo>
                  <a:lnTo>
                    <a:pt x="756" y="4800"/>
                  </a:lnTo>
                  <a:lnTo>
                    <a:pt x="594" y="5070"/>
                  </a:lnTo>
                  <a:lnTo>
                    <a:pt x="459" y="5339"/>
                  </a:lnTo>
                  <a:lnTo>
                    <a:pt x="351" y="5609"/>
                  </a:lnTo>
                  <a:lnTo>
                    <a:pt x="243" y="5879"/>
                  </a:lnTo>
                  <a:lnTo>
                    <a:pt x="162" y="6148"/>
                  </a:lnTo>
                  <a:lnTo>
                    <a:pt x="81" y="6445"/>
                  </a:lnTo>
                  <a:lnTo>
                    <a:pt x="55" y="6742"/>
                  </a:lnTo>
                  <a:lnTo>
                    <a:pt x="1" y="7011"/>
                  </a:lnTo>
                  <a:lnTo>
                    <a:pt x="1" y="7308"/>
                  </a:lnTo>
                  <a:lnTo>
                    <a:pt x="1" y="7578"/>
                  </a:lnTo>
                  <a:lnTo>
                    <a:pt x="28" y="7874"/>
                  </a:lnTo>
                  <a:lnTo>
                    <a:pt x="81" y="8171"/>
                  </a:lnTo>
                  <a:lnTo>
                    <a:pt x="135" y="8440"/>
                  </a:lnTo>
                  <a:lnTo>
                    <a:pt x="189" y="8521"/>
                  </a:lnTo>
                  <a:lnTo>
                    <a:pt x="243" y="8575"/>
                  </a:lnTo>
                  <a:lnTo>
                    <a:pt x="297" y="8602"/>
                  </a:lnTo>
                  <a:lnTo>
                    <a:pt x="378" y="8629"/>
                  </a:lnTo>
                  <a:lnTo>
                    <a:pt x="432" y="8602"/>
                  </a:lnTo>
                  <a:lnTo>
                    <a:pt x="513" y="8575"/>
                  </a:lnTo>
                  <a:lnTo>
                    <a:pt x="567" y="8494"/>
                  </a:lnTo>
                  <a:lnTo>
                    <a:pt x="594" y="8414"/>
                  </a:lnTo>
                  <a:lnTo>
                    <a:pt x="594" y="8333"/>
                  </a:lnTo>
                  <a:lnTo>
                    <a:pt x="540" y="8063"/>
                  </a:lnTo>
                  <a:lnTo>
                    <a:pt x="486" y="7793"/>
                  </a:lnTo>
                  <a:lnTo>
                    <a:pt x="459" y="7551"/>
                  </a:lnTo>
                  <a:lnTo>
                    <a:pt x="459" y="7281"/>
                  </a:lnTo>
                  <a:lnTo>
                    <a:pt x="486" y="7011"/>
                  </a:lnTo>
                  <a:lnTo>
                    <a:pt x="513" y="6769"/>
                  </a:lnTo>
                  <a:lnTo>
                    <a:pt x="540" y="6499"/>
                  </a:lnTo>
                  <a:lnTo>
                    <a:pt x="621" y="6256"/>
                  </a:lnTo>
                  <a:lnTo>
                    <a:pt x="675" y="5987"/>
                  </a:lnTo>
                  <a:lnTo>
                    <a:pt x="783" y="5744"/>
                  </a:lnTo>
                  <a:lnTo>
                    <a:pt x="890" y="5528"/>
                  </a:lnTo>
                  <a:lnTo>
                    <a:pt x="998" y="5286"/>
                  </a:lnTo>
                  <a:lnTo>
                    <a:pt x="1160" y="5070"/>
                  </a:lnTo>
                  <a:lnTo>
                    <a:pt x="1295" y="4854"/>
                  </a:lnTo>
                  <a:lnTo>
                    <a:pt x="1457" y="4638"/>
                  </a:lnTo>
                  <a:lnTo>
                    <a:pt x="1645" y="4450"/>
                  </a:lnTo>
                  <a:lnTo>
                    <a:pt x="3021" y="3074"/>
                  </a:lnTo>
                  <a:lnTo>
                    <a:pt x="6014" y="3074"/>
                  </a:lnTo>
                  <a:lnTo>
                    <a:pt x="7389" y="4450"/>
                  </a:lnTo>
                  <a:lnTo>
                    <a:pt x="7551" y="4638"/>
                  </a:lnTo>
                  <a:lnTo>
                    <a:pt x="7713" y="4827"/>
                  </a:lnTo>
                  <a:lnTo>
                    <a:pt x="7874" y="5043"/>
                  </a:lnTo>
                  <a:lnTo>
                    <a:pt x="8009" y="5259"/>
                  </a:lnTo>
                  <a:lnTo>
                    <a:pt x="8225" y="5717"/>
                  </a:lnTo>
                  <a:lnTo>
                    <a:pt x="8414" y="6202"/>
                  </a:lnTo>
                  <a:lnTo>
                    <a:pt x="4099" y="6202"/>
                  </a:lnTo>
                  <a:lnTo>
                    <a:pt x="4018" y="6256"/>
                  </a:lnTo>
                  <a:lnTo>
                    <a:pt x="3991" y="6337"/>
                  </a:lnTo>
                  <a:lnTo>
                    <a:pt x="3964" y="6418"/>
                  </a:lnTo>
                  <a:lnTo>
                    <a:pt x="3964" y="8764"/>
                  </a:lnTo>
                  <a:lnTo>
                    <a:pt x="3317" y="8764"/>
                  </a:lnTo>
                  <a:lnTo>
                    <a:pt x="3236" y="8791"/>
                  </a:lnTo>
                  <a:lnTo>
                    <a:pt x="3156" y="8845"/>
                  </a:lnTo>
                  <a:lnTo>
                    <a:pt x="3102" y="8926"/>
                  </a:lnTo>
                  <a:lnTo>
                    <a:pt x="3102" y="9007"/>
                  </a:lnTo>
                  <a:lnTo>
                    <a:pt x="3102" y="10301"/>
                  </a:lnTo>
                  <a:lnTo>
                    <a:pt x="3102" y="10382"/>
                  </a:lnTo>
                  <a:lnTo>
                    <a:pt x="3156" y="10463"/>
                  </a:lnTo>
                  <a:lnTo>
                    <a:pt x="3236" y="10517"/>
                  </a:lnTo>
                  <a:lnTo>
                    <a:pt x="3317" y="10544"/>
                  </a:lnTo>
                  <a:lnTo>
                    <a:pt x="3964" y="10544"/>
                  </a:lnTo>
                  <a:lnTo>
                    <a:pt x="3964" y="11326"/>
                  </a:lnTo>
                  <a:lnTo>
                    <a:pt x="3641" y="11272"/>
                  </a:lnTo>
                  <a:lnTo>
                    <a:pt x="3317" y="11191"/>
                  </a:lnTo>
                  <a:lnTo>
                    <a:pt x="3021" y="11083"/>
                  </a:lnTo>
                  <a:lnTo>
                    <a:pt x="2724" y="10948"/>
                  </a:lnTo>
                  <a:lnTo>
                    <a:pt x="2427" y="10786"/>
                  </a:lnTo>
                  <a:lnTo>
                    <a:pt x="2158" y="10598"/>
                  </a:lnTo>
                  <a:lnTo>
                    <a:pt x="1888" y="10409"/>
                  </a:lnTo>
                  <a:lnTo>
                    <a:pt x="1645" y="10166"/>
                  </a:lnTo>
                  <a:lnTo>
                    <a:pt x="1538" y="10031"/>
                  </a:lnTo>
                  <a:lnTo>
                    <a:pt x="1457" y="9977"/>
                  </a:lnTo>
                  <a:lnTo>
                    <a:pt x="1268" y="9977"/>
                  </a:lnTo>
                  <a:lnTo>
                    <a:pt x="1187" y="10031"/>
                  </a:lnTo>
                  <a:lnTo>
                    <a:pt x="1133" y="10112"/>
                  </a:lnTo>
                  <a:lnTo>
                    <a:pt x="1133" y="10193"/>
                  </a:lnTo>
                  <a:lnTo>
                    <a:pt x="1133" y="10274"/>
                  </a:lnTo>
                  <a:lnTo>
                    <a:pt x="1187" y="10355"/>
                  </a:lnTo>
                  <a:lnTo>
                    <a:pt x="1322" y="10490"/>
                  </a:lnTo>
                  <a:lnTo>
                    <a:pt x="1619" y="10759"/>
                  </a:lnTo>
                  <a:lnTo>
                    <a:pt x="1942" y="11002"/>
                  </a:lnTo>
                  <a:lnTo>
                    <a:pt x="2266" y="11218"/>
                  </a:lnTo>
                  <a:lnTo>
                    <a:pt x="2589" y="11407"/>
                  </a:lnTo>
                  <a:lnTo>
                    <a:pt x="2967" y="11541"/>
                  </a:lnTo>
                  <a:lnTo>
                    <a:pt x="3344" y="11676"/>
                  </a:lnTo>
                  <a:lnTo>
                    <a:pt x="3722" y="11757"/>
                  </a:lnTo>
                  <a:lnTo>
                    <a:pt x="4099" y="11811"/>
                  </a:lnTo>
                  <a:lnTo>
                    <a:pt x="9600" y="11811"/>
                  </a:lnTo>
                  <a:lnTo>
                    <a:pt x="9843" y="11784"/>
                  </a:lnTo>
                  <a:lnTo>
                    <a:pt x="10086" y="11703"/>
                  </a:lnTo>
                  <a:lnTo>
                    <a:pt x="10328" y="11622"/>
                  </a:lnTo>
                  <a:lnTo>
                    <a:pt x="10544" y="11515"/>
                  </a:lnTo>
                  <a:lnTo>
                    <a:pt x="10733" y="11407"/>
                  </a:lnTo>
                  <a:lnTo>
                    <a:pt x="10921" y="11245"/>
                  </a:lnTo>
                  <a:lnTo>
                    <a:pt x="11110" y="11110"/>
                  </a:lnTo>
                  <a:lnTo>
                    <a:pt x="11272" y="10921"/>
                  </a:lnTo>
                  <a:lnTo>
                    <a:pt x="11407" y="10733"/>
                  </a:lnTo>
                  <a:lnTo>
                    <a:pt x="11515" y="10517"/>
                  </a:lnTo>
                  <a:lnTo>
                    <a:pt x="11623" y="10301"/>
                  </a:lnTo>
                  <a:lnTo>
                    <a:pt x="11703" y="10085"/>
                  </a:lnTo>
                  <a:lnTo>
                    <a:pt x="11784" y="9843"/>
                  </a:lnTo>
                  <a:lnTo>
                    <a:pt x="11811" y="9600"/>
                  </a:lnTo>
                  <a:lnTo>
                    <a:pt x="11811" y="9357"/>
                  </a:lnTo>
                  <a:lnTo>
                    <a:pt x="11811" y="9088"/>
                  </a:lnTo>
                  <a:lnTo>
                    <a:pt x="11784" y="8845"/>
                  </a:lnTo>
                  <a:lnTo>
                    <a:pt x="11703" y="8629"/>
                  </a:lnTo>
                  <a:lnTo>
                    <a:pt x="11623" y="8387"/>
                  </a:lnTo>
                  <a:lnTo>
                    <a:pt x="11515" y="8171"/>
                  </a:lnTo>
                  <a:lnTo>
                    <a:pt x="11407" y="7982"/>
                  </a:lnTo>
                  <a:lnTo>
                    <a:pt x="11272" y="7793"/>
                  </a:lnTo>
                  <a:lnTo>
                    <a:pt x="11110" y="7605"/>
                  </a:lnTo>
                  <a:lnTo>
                    <a:pt x="10921" y="7443"/>
                  </a:lnTo>
                  <a:lnTo>
                    <a:pt x="10733" y="7308"/>
                  </a:lnTo>
                  <a:lnTo>
                    <a:pt x="10544" y="7173"/>
                  </a:lnTo>
                  <a:lnTo>
                    <a:pt x="10328" y="7065"/>
                  </a:lnTo>
                  <a:lnTo>
                    <a:pt x="10086" y="6984"/>
                  </a:lnTo>
                  <a:lnTo>
                    <a:pt x="9843" y="6930"/>
                  </a:lnTo>
                  <a:lnTo>
                    <a:pt x="9600" y="6903"/>
                  </a:lnTo>
                  <a:lnTo>
                    <a:pt x="9358" y="6876"/>
                  </a:lnTo>
                  <a:lnTo>
                    <a:pt x="9007" y="6903"/>
                  </a:lnTo>
                  <a:lnTo>
                    <a:pt x="8953" y="6526"/>
                  </a:lnTo>
                  <a:lnTo>
                    <a:pt x="8872" y="6121"/>
                  </a:lnTo>
                  <a:lnTo>
                    <a:pt x="8764" y="5771"/>
                  </a:lnTo>
                  <a:lnTo>
                    <a:pt x="8602" y="5393"/>
                  </a:lnTo>
                  <a:lnTo>
                    <a:pt x="8414" y="5070"/>
                  </a:lnTo>
                  <a:lnTo>
                    <a:pt x="8225" y="4719"/>
                  </a:lnTo>
                  <a:lnTo>
                    <a:pt x="7982" y="4423"/>
                  </a:lnTo>
                  <a:lnTo>
                    <a:pt x="7713" y="4126"/>
                  </a:lnTo>
                  <a:lnTo>
                    <a:pt x="6472" y="2886"/>
                  </a:lnTo>
                  <a:lnTo>
                    <a:pt x="6553" y="2778"/>
                  </a:lnTo>
                  <a:lnTo>
                    <a:pt x="6634" y="2670"/>
                  </a:lnTo>
                  <a:lnTo>
                    <a:pt x="6688" y="2535"/>
                  </a:lnTo>
                  <a:lnTo>
                    <a:pt x="6688" y="2373"/>
                  </a:lnTo>
                  <a:lnTo>
                    <a:pt x="6688" y="2265"/>
                  </a:lnTo>
                  <a:lnTo>
                    <a:pt x="6661" y="2131"/>
                  </a:lnTo>
                  <a:lnTo>
                    <a:pt x="6607" y="2050"/>
                  </a:lnTo>
                  <a:lnTo>
                    <a:pt x="6553" y="1942"/>
                  </a:lnTo>
                  <a:lnTo>
                    <a:pt x="6472" y="1861"/>
                  </a:lnTo>
                  <a:lnTo>
                    <a:pt x="6364" y="1780"/>
                  </a:lnTo>
                  <a:lnTo>
                    <a:pt x="6257" y="1726"/>
                  </a:lnTo>
                  <a:lnTo>
                    <a:pt x="6149" y="1699"/>
                  </a:lnTo>
                  <a:lnTo>
                    <a:pt x="6472" y="782"/>
                  </a:lnTo>
                  <a:lnTo>
                    <a:pt x="6499" y="648"/>
                  </a:lnTo>
                  <a:lnTo>
                    <a:pt x="6472" y="513"/>
                  </a:lnTo>
                  <a:lnTo>
                    <a:pt x="6391" y="378"/>
                  </a:lnTo>
                  <a:lnTo>
                    <a:pt x="6283" y="270"/>
                  </a:lnTo>
                  <a:lnTo>
                    <a:pt x="6149" y="216"/>
                  </a:lnTo>
                  <a:lnTo>
                    <a:pt x="6014" y="216"/>
                  </a:lnTo>
                  <a:lnTo>
                    <a:pt x="5879" y="243"/>
                  </a:lnTo>
                  <a:lnTo>
                    <a:pt x="5744" y="324"/>
                  </a:lnTo>
                  <a:lnTo>
                    <a:pt x="5744" y="351"/>
                  </a:lnTo>
                  <a:lnTo>
                    <a:pt x="5636" y="405"/>
                  </a:lnTo>
                  <a:lnTo>
                    <a:pt x="5528" y="432"/>
                  </a:lnTo>
                  <a:lnTo>
                    <a:pt x="5421" y="405"/>
                  </a:lnTo>
                  <a:lnTo>
                    <a:pt x="5313" y="351"/>
                  </a:lnTo>
                  <a:lnTo>
                    <a:pt x="5151" y="189"/>
                  </a:lnTo>
                  <a:lnTo>
                    <a:pt x="4935" y="81"/>
                  </a:lnTo>
                  <a:lnTo>
                    <a:pt x="4746" y="27"/>
                  </a:lnTo>
                  <a:lnTo>
                    <a:pt x="4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3"/>
            <p:cNvSpPr/>
            <p:nvPr/>
          </p:nvSpPr>
          <p:spPr>
            <a:xfrm>
              <a:off x="2087250" y="1984500"/>
              <a:ext cx="37775" cy="71475"/>
            </a:xfrm>
            <a:custGeom>
              <a:avLst/>
              <a:gdLst/>
              <a:ahLst/>
              <a:cxnLst/>
              <a:rect l="l" t="t" r="r" b="b"/>
              <a:pathLst>
                <a:path w="1511" h="2859" extrusionOk="0">
                  <a:moveTo>
                    <a:pt x="675" y="0"/>
                  </a:moveTo>
                  <a:lnTo>
                    <a:pt x="594" y="54"/>
                  </a:lnTo>
                  <a:lnTo>
                    <a:pt x="540" y="135"/>
                  </a:lnTo>
                  <a:lnTo>
                    <a:pt x="513" y="216"/>
                  </a:lnTo>
                  <a:lnTo>
                    <a:pt x="513" y="270"/>
                  </a:lnTo>
                  <a:lnTo>
                    <a:pt x="405" y="297"/>
                  </a:lnTo>
                  <a:lnTo>
                    <a:pt x="297" y="351"/>
                  </a:lnTo>
                  <a:lnTo>
                    <a:pt x="216" y="432"/>
                  </a:lnTo>
                  <a:lnTo>
                    <a:pt x="135" y="512"/>
                  </a:lnTo>
                  <a:lnTo>
                    <a:pt x="81" y="620"/>
                  </a:lnTo>
                  <a:lnTo>
                    <a:pt x="27" y="701"/>
                  </a:lnTo>
                  <a:lnTo>
                    <a:pt x="0" y="836"/>
                  </a:lnTo>
                  <a:lnTo>
                    <a:pt x="0" y="944"/>
                  </a:lnTo>
                  <a:lnTo>
                    <a:pt x="0" y="1079"/>
                  </a:lnTo>
                  <a:lnTo>
                    <a:pt x="54" y="1214"/>
                  </a:lnTo>
                  <a:lnTo>
                    <a:pt x="108" y="1348"/>
                  </a:lnTo>
                  <a:lnTo>
                    <a:pt x="216" y="1456"/>
                  </a:lnTo>
                  <a:lnTo>
                    <a:pt x="324" y="1537"/>
                  </a:lnTo>
                  <a:lnTo>
                    <a:pt x="459" y="1591"/>
                  </a:lnTo>
                  <a:lnTo>
                    <a:pt x="594" y="1645"/>
                  </a:lnTo>
                  <a:lnTo>
                    <a:pt x="756" y="1645"/>
                  </a:lnTo>
                  <a:lnTo>
                    <a:pt x="863" y="1672"/>
                  </a:lnTo>
                  <a:lnTo>
                    <a:pt x="971" y="1726"/>
                  </a:lnTo>
                  <a:lnTo>
                    <a:pt x="1025" y="1807"/>
                  </a:lnTo>
                  <a:lnTo>
                    <a:pt x="1052" y="1915"/>
                  </a:lnTo>
                  <a:lnTo>
                    <a:pt x="1025" y="2023"/>
                  </a:lnTo>
                  <a:lnTo>
                    <a:pt x="971" y="2103"/>
                  </a:lnTo>
                  <a:lnTo>
                    <a:pt x="863" y="2157"/>
                  </a:lnTo>
                  <a:lnTo>
                    <a:pt x="648" y="2157"/>
                  </a:lnTo>
                  <a:lnTo>
                    <a:pt x="540" y="2103"/>
                  </a:lnTo>
                  <a:lnTo>
                    <a:pt x="486" y="2023"/>
                  </a:lnTo>
                  <a:lnTo>
                    <a:pt x="459" y="1915"/>
                  </a:lnTo>
                  <a:lnTo>
                    <a:pt x="432" y="1834"/>
                  </a:lnTo>
                  <a:lnTo>
                    <a:pt x="378" y="1753"/>
                  </a:lnTo>
                  <a:lnTo>
                    <a:pt x="297" y="1699"/>
                  </a:lnTo>
                  <a:lnTo>
                    <a:pt x="216" y="1672"/>
                  </a:lnTo>
                  <a:lnTo>
                    <a:pt x="135" y="1699"/>
                  </a:lnTo>
                  <a:lnTo>
                    <a:pt x="54" y="1753"/>
                  </a:lnTo>
                  <a:lnTo>
                    <a:pt x="0" y="1834"/>
                  </a:lnTo>
                  <a:lnTo>
                    <a:pt x="0" y="1915"/>
                  </a:lnTo>
                  <a:lnTo>
                    <a:pt x="0" y="2023"/>
                  </a:lnTo>
                  <a:lnTo>
                    <a:pt x="27" y="2130"/>
                  </a:lnTo>
                  <a:lnTo>
                    <a:pt x="81" y="2238"/>
                  </a:lnTo>
                  <a:lnTo>
                    <a:pt x="135" y="2346"/>
                  </a:lnTo>
                  <a:lnTo>
                    <a:pt x="216" y="2427"/>
                  </a:lnTo>
                  <a:lnTo>
                    <a:pt x="297" y="2481"/>
                  </a:lnTo>
                  <a:lnTo>
                    <a:pt x="405" y="2562"/>
                  </a:lnTo>
                  <a:lnTo>
                    <a:pt x="513" y="2589"/>
                  </a:lnTo>
                  <a:lnTo>
                    <a:pt x="513" y="2616"/>
                  </a:lnTo>
                  <a:lnTo>
                    <a:pt x="540" y="2724"/>
                  </a:lnTo>
                  <a:lnTo>
                    <a:pt x="594" y="2778"/>
                  </a:lnTo>
                  <a:lnTo>
                    <a:pt x="675" y="2831"/>
                  </a:lnTo>
                  <a:lnTo>
                    <a:pt x="756" y="2858"/>
                  </a:lnTo>
                  <a:lnTo>
                    <a:pt x="836" y="2831"/>
                  </a:lnTo>
                  <a:lnTo>
                    <a:pt x="917" y="2778"/>
                  </a:lnTo>
                  <a:lnTo>
                    <a:pt x="971" y="2724"/>
                  </a:lnTo>
                  <a:lnTo>
                    <a:pt x="971" y="2616"/>
                  </a:lnTo>
                  <a:lnTo>
                    <a:pt x="971" y="2589"/>
                  </a:lnTo>
                  <a:lnTo>
                    <a:pt x="1106" y="2562"/>
                  </a:lnTo>
                  <a:lnTo>
                    <a:pt x="1187" y="2481"/>
                  </a:lnTo>
                  <a:lnTo>
                    <a:pt x="1295" y="2427"/>
                  </a:lnTo>
                  <a:lnTo>
                    <a:pt x="1376" y="2346"/>
                  </a:lnTo>
                  <a:lnTo>
                    <a:pt x="1430" y="2238"/>
                  </a:lnTo>
                  <a:lnTo>
                    <a:pt x="1484" y="2130"/>
                  </a:lnTo>
                  <a:lnTo>
                    <a:pt x="1511" y="2023"/>
                  </a:lnTo>
                  <a:lnTo>
                    <a:pt x="1511" y="1915"/>
                  </a:lnTo>
                  <a:lnTo>
                    <a:pt x="1511" y="1780"/>
                  </a:lnTo>
                  <a:lnTo>
                    <a:pt x="1457" y="1645"/>
                  </a:lnTo>
                  <a:lnTo>
                    <a:pt x="1376" y="1510"/>
                  </a:lnTo>
                  <a:lnTo>
                    <a:pt x="1295" y="1402"/>
                  </a:lnTo>
                  <a:lnTo>
                    <a:pt x="1187" y="1321"/>
                  </a:lnTo>
                  <a:lnTo>
                    <a:pt x="1052" y="1241"/>
                  </a:lnTo>
                  <a:lnTo>
                    <a:pt x="917" y="1214"/>
                  </a:lnTo>
                  <a:lnTo>
                    <a:pt x="756" y="1187"/>
                  </a:lnTo>
                  <a:lnTo>
                    <a:pt x="648" y="1187"/>
                  </a:lnTo>
                  <a:lnTo>
                    <a:pt x="540" y="1133"/>
                  </a:lnTo>
                  <a:lnTo>
                    <a:pt x="486" y="1052"/>
                  </a:lnTo>
                  <a:lnTo>
                    <a:pt x="459" y="944"/>
                  </a:lnTo>
                  <a:lnTo>
                    <a:pt x="486" y="836"/>
                  </a:lnTo>
                  <a:lnTo>
                    <a:pt x="540" y="755"/>
                  </a:lnTo>
                  <a:lnTo>
                    <a:pt x="648" y="701"/>
                  </a:lnTo>
                  <a:lnTo>
                    <a:pt x="756" y="674"/>
                  </a:lnTo>
                  <a:lnTo>
                    <a:pt x="863" y="701"/>
                  </a:lnTo>
                  <a:lnTo>
                    <a:pt x="971" y="755"/>
                  </a:lnTo>
                  <a:lnTo>
                    <a:pt x="1025" y="836"/>
                  </a:lnTo>
                  <a:lnTo>
                    <a:pt x="1052" y="944"/>
                  </a:lnTo>
                  <a:lnTo>
                    <a:pt x="1079" y="1025"/>
                  </a:lnTo>
                  <a:lnTo>
                    <a:pt x="1133" y="1106"/>
                  </a:lnTo>
                  <a:lnTo>
                    <a:pt x="1187" y="1160"/>
                  </a:lnTo>
                  <a:lnTo>
                    <a:pt x="1376" y="1160"/>
                  </a:lnTo>
                  <a:lnTo>
                    <a:pt x="1457" y="1106"/>
                  </a:lnTo>
                  <a:lnTo>
                    <a:pt x="1511" y="1025"/>
                  </a:lnTo>
                  <a:lnTo>
                    <a:pt x="1511" y="944"/>
                  </a:lnTo>
                  <a:lnTo>
                    <a:pt x="1511" y="836"/>
                  </a:lnTo>
                  <a:lnTo>
                    <a:pt x="1484" y="701"/>
                  </a:lnTo>
                  <a:lnTo>
                    <a:pt x="1430" y="620"/>
                  </a:lnTo>
                  <a:lnTo>
                    <a:pt x="1376" y="512"/>
                  </a:lnTo>
                  <a:lnTo>
                    <a:pt x="1295" y="432"/>
                  </a:lnTo>
                  <a:lnTo>
                    <a:pt x="1187" y="351"/>
                  </a:lnTo>
                  <a:lnTo>
                    <a:pt x="1106" y="297"/>
                  </a:lnTo>
                  <a:lnTo>
                    <a:pt x="971" y="270"/>
                  </a:lnTo>
                  <a:lnTo>
                    <a:pt x="971" y="216"/>
                  </a:lnTo>
                  <a:lnTo>
                    <a:pt x="971" y="135"/>
                  </a:lnTo>
                  <a:lnTo>
                    <a:pt x="917" y="54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3"/>
            <p:cNvSpPr/>
            <p:nvPr/>
          </p:nvSpPr>
          <p:spPr>
            <a:xfrm>
              <a:off x="1885000" y="2014150"/>
              <a:ext cx="11500" cy="11500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244" y="1"/>
                  </a:moveTo>
                  <a:lnTo>
                    <a:pt x="163" y="28"/>
                  </a:lnTo>
                  <a:lnTo>
                    <a:pt x="82" y="82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63" y="459"/>
                  </a:lnTo>
                  <a:lnTo>
                    <a:pt x="325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2"/>
                  </a:lnTo>
                  <a:lnTo>
                    <a:pt x="405" y="82"/>
                  </a:lnTo>
                  <a:lnTo>
                    <a:pt x="325" y="28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phic 3" descr="Dollar with solid fill">
            <a:extLst>
              <a:ext uri="{FF2B5EF4-FFF2-40B4-BE49-F238E27FC236}">
                <a16:creationId xmlns:a16="http://schemas.microsoft.com/office/drawing/2014/main" id="{B2605C17-EBA5-EEC0-D708-8818D4DC3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5128" y="2925343"/>
            <a:ext cx="462564" cy="462564"/>
          </a:xfrm>
          <a:prstGeom prst="rect">
            <a:avLst/>
          </a:prstGeom>
        </p:spPr>
      </p:pic>
      <p:pic>
        <p:nvPicPr>
          <p:cNvPr id="5" name="Graphic 4" descr="Dollar with solid fill">
            <a:extLst>
              <a:ext uri="{FF2B5EF4-FFF2-40B4-BE49-F238E27FC236}">
                <a16:creationId xmlns:a16="http://schemas.microsoft.com/office/drawing/2014/main" id="{2E389477-B6D5-26D7-090B-DDF65BDFE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6432" y="1210829"/>
            <a:ext cx="405320" cy="405320"/>
          </a:xfrm>
          <a:prstGeom prst="rect">
            <a:avLst/>
          </a:prstGeom>
        </p:spPr>
      </p:pic>
      <p:pic>
        <p:nvPicPr>
          <p:cNvPr id="6" name="Graphic 5" descr="Dollar with solid fill">
            <a:extLst>
              <a:ext uri="{FF2B5EF4-FFF2-40B4-BE49-F238E27FC236}">
                <a16:creationId xmlns:a16="http://schemas.microsoft.com/office/drawing/2014/main" id="{D9B6E076-6C63-65A2-8368-457DE377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9041" y="1851228"/>
            <a:ext cx="393494" cy="393494"/>
          </a:xfrm>
          <a:prstGeom prst="rect">
            <a:avLst/>
          </a:prstGeom>
        </p:spPr>
      </p:pic>
      <p:pic>
        <p:nvPicPr>
          <p:cNvPr id="7" name="Graphic 6" descr="Dollar with solid fill">
            <a:extLst>
              <a:ext uri="{FF2B5EF4-FFF2-40B4-BE49-F238E27FC236}">
                <a16:creationId xmlns:a16="http://schemas.microsoft.com/office/drawing/2014/main" id="{C8401BE5-7CEF-A8A9-3200-21927AA16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7920" y="1907848"/>
            <a:ext cx="545894" cy="545894"/>
          </a:xfrm>
          <a:prstGeom prst="rect">
            <a:avLst/>
          </a:prstGeom>
        </p:spPr>
      </p:pic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6C916158-1AEE-93E1-57F5-6F841FF6F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7002" y="3505026"/>
            <a:ext cx="439890" cy="439890"/>
          </a:xfrm>
          <a:prstGeom prst="rect">
            <a:avLst/>
          </a:prstGeom>
        </p:spPr>
      </p:pic>
      <p:pic>
        <p:nvPicPr>
          <p:cNvPr id="9" name="Graphic 8" descr="Dollar with solid fill">
            <a:extLst>
              <a:ext uri="{FF2B5EF4-FFF2-40B4-BE49-F238E27FC236}">
                <a16:creationId xmlns:a16="http://schemas.microsoft.com/office/drawing/2014/main" id="{48F1B970-80CA-3021-12E9-9FBB1E898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181" y="2707236"/>
            <a:ext cx="316404" cy="3164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B1A8-65FB-2FA1-CB0F-74C7FBA7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cxnSp>
        <p:nvCxnSpPr>
          <p:cNvPr id="36" name="Google Shape;949;p28">
            <a:extLst>
              <a:ext uri="{FF2B5EF4-FFF2-40B4-BE49-F238E27FC236}">
                <a16:creationId xmlns:a16="http://schemas.microsoft.com/office/drawing/2014/main" id="{35C8A4A6-3A10-5A2F-A1F4-F932B401EA17}"/>
              </a:ext>
            </a:extLst>
          </p:cNvPr>
          <p:cNvCxnSpPr>
            <a:cxnSpLocks/>
          </p:cNvCxnSpPr>
          <p:nvPr/>
        </p:nvCxnSpPr>
        <p:spPr>
          <a:xfrm rot="10800000">
            <a:off x="2639825" y="2749067"/>
            <a:ext cx="2169589" cy="108591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9" name="Google Shape;949;p28">
            <a:extLst>
              <a:ext uri="{FF2B5EF4-FFF2-40B4-BE49-F238E27FC236}">
                <a16:creationId xmlns:a16="http://schemas.microsoft.com/office/drawing/2014/main" id="{F3D19493-58CB-E8B3-75A6-CCE16707D4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39825" y="1663148"/>
            <a:ext cx="2169589" cy="108591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7" name="Google Shape;954;p28">
            <a:extLst>
              <a:ext uri="{FF2B5EF4-FFF2-40B4-BE49-F238E27FC236}">
                <a16:creationId xmlns:a16="http://schemas.microsoft.com/office/drawing/2014/main" id="{3E3DE30B-2516-D58F-37FE-EFCC5013203B}"/>
              </a:ext>
            </a:extLst>
          </p:cNvPr>
          <p:cNvCxnSpPr>
            <a:cxnSpLocks/>
          </p:cNvCxnSpPr>
          <p:nvPr/>
        </p:nvCxnSpPr>
        <p:spPr>
          <a:xfrm rot="10800000">
            <a:off x="3723486" y="2754601"/>
            <a:ext cx="1085928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9" name="Google Shape;954;p28">
            <a:extLst>
              <a:ext uri="{FF2B5EF4-FFF2-40B4-BE49-F238E27FC236}">
                <a16:creationId xmlns:a16="http://schemas.microsoft.com/office/drawing/2014/main" id="{4D5A7E33-95EE-E1F6-5735-3F70064F044F}"/>
              </a:ext>
            </a:extLst>
          </p:cNvPr>
          <p:cNvCxnSpPr>
            <a:cxnSpLocks/>
          </p:cNvCxnSpPr>
          <p:nvPr/>
        </p:nvCxnSpPr>
        <p:spPr>
          <a:xfrm rot="10800000">
            <a:off x="3723486" y="2158253"/>
            <a:ext cx="1085929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2" name="Google Shape;954;p28">
            <a:extLst>
              <a:ext uri="{FF2B5EF4-FFF2-40B4-BE49-F238E27FC236}">
                <a16:creationId xmlns:a16="http://schemas.microsoft.com/office/drawing/2014/main" id="{FD167CCA-BBAA-B088-AE9F-F6ADAB241687}"/>
              </a:ext>
            </a:extLst>
          </p:cNvPr>
          <p:cNvCxnSpPr>
            <a:cxnSpLocks/>
          </p:cNvCxnSpPr>
          <p:nvPr/>
        </p:nvCxnSpPr>
        <p:spPr>
          <a:xfrm rot="10800000">
            <a:off x="3723485" y="3307067"/>
            <a:ext cx="1085929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5" name="Google Shape;914;p28">
            <a:extLst>
              <a:ext uri="{FF2B5EF4-FFF2-40B4-BE49-F238E27FC236}">
                <a16:creationId xmlns:a16="http://schemas.microsoft.com/office/drawing/2014/main" id="{42CE7891-2A3F-6BA1-8633-DB7EC7CD63BE}"/>
              </a:ext>
            </a:extLst>
          </p:cNvPr>
          <p:cNvSpPr txBox="1"/>
          <p:nvPr/>
        </p:nvSpPr>
        <p:spPr>
          <a:xfrm flipH="1">
            <a:off x="4804991" y="1461298"/>
            <a:ext cx="2169589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Overview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" name="Google Shape;914;p28">
            <a:extLst>
              <a:ext uri="{FF2B5EF4-FFF2-40B4-BE49-F238E27FC236}">
                <a16:creationId xmlns:a16="http://schemas.microsoft.com/office/drawing/2014/main" id="{6BEEF6C4-6EB0-D95E-7BFB-67B808AFE83B}"/>
              </a:ext>
            </a:extLst>
          </p:cNvPr>
          <p:cNvSpPr txBox="1"/>
          <p:nvPr/>
        </p:nvSpPr>
        <p:spPr>
          <a:xfrm flipH="1">
            <a:off x="4804992" y="1951703"/>
            <a:ext cx="2669234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Objective and Approach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" name="Google Shape;914;p28">
            <a:extLst>
              <a:ext uri="{FF2B5EF4-FFF2-40B4-BE49-F238E27FC236}">
                <a16:creationId xmlns:a16="http://schemas.microsoft.com/office/drawing/2014/main" id="{D7D3F24A-E404-31C0-6ADB-4132A482D097}"/>
              </a:ext>
            </a:extLst>
          </p:cNvPr>
          <p:cNvSpPr txBox="1"/>
          <p:nvPr/>
        </p:nvSpPr>
        <p:spPr>
          <a:xfrm flipH="1">
            <a:off x="4821319" y="2542517"/>
            <a:ext cx="9768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" name="Google Shape;914;p28">
            <a:extLst>
              <a:ext uri="{FF2B5EF4-FFF2-40B4-BE49-F238E27FC236}">
                <a16:creationId xmlns:a16="http://schemas.microsoft.com/office/drawing/2014/main" id="{DA4D7AD5-3125-69A0-C95D-AFBC99038A74}"/>
              </a:ext>
            </a:extLst>
          </p:cNvPr>
          <p:cNvSpPr txBox="1"/>
          <p:nvPr/>
        </p:nvSpPr>
        <p:spPr>
          <a:xfrm flipH="1">
            <a:off x="4821319" y="3075044"/>
            <a:ext cx="258002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Modelling Techniques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" name="Google Shape;914;p28">
            <a:extLst>
              <a:ext uri="{FF2B5EF4-FFF2-40B4-BE49-F238E27FC236}">
                <a16:creationId xmlns:a16="http://schemas.microsoft.com/office/drawing/2014/main" id="{13558BEB-2ECC-C9D6-4CAA-C237B9CA920E}"/>
              </a:ext>
            </a:extLst>
          </p:cNvPr>
          <p:cNvSpPr txBox="1"/>
          <p:nvPr/>
        </p:nvSpPr>
        <p:spPr>
          <a:xfrm flipH="1">
            <a:off x="4821319" y="3619518"/>
            <a:ext cx="3752838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Next Steps and Recommendations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68CFFB8-D2EF-DADB-88CF-5CE456C57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1" y="1477808"/>
            <a:ext cx="2595486" cy="25425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0680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9"/>
          <p:cNvSpPr txBox="1">
            <a:spLocks noGrp="1"/>
          </p:cNvSpPr>
          <p:nvPr>
            <p:ph type="title"/>
          </p:nvPr>
        </p:nvSpPr>
        <p:spPr>
          <a:xfrm>
            <a:off x="334229" y="511806"/>
            <a:ext cx="8229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960" name="Google Shape;960;p29"/>
          <p:cNvSpPr/>
          <p:nvPr/>
        </p:nvSpPr>
        <p:spPr>
          <a:xfrm>
            <a:off x="969304" y="2348942"/>
            <a:ext cx="832500" cy="83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29"/>
          <p:cNvSpPr/>
          <p:nvPr/>
        </p:nvSpPr>
        <p:spPr>
          <a:xfrm>
            <a:off x="3094142" y="2348942"/>
            <a:ext cx="832500" cy="832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29"/>
          <p:cNvSpPr/>
          <p:nvPr/>
        </p:nvSpPr>
        <p:spPr>
          <a:xfrm>
            <a:off x="5218979" y="2348942"/>
            <a:ext cx="832500" cy="832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29"/>
          <p:cNvSpPr/>
          <p:nvPr/>
        </p:nvSpPr>
        <p:spPr>
          <a:xfrm>
            <a:off x="7343817" y="2348942"/>
            <a:ext cx="832500" cy="832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7" name="Google Shape;997;p29"/>
          <p:cNvCxnSpPr>
            <a:stCxn id="960" idx="6"/>
            <a:endCxn id="961" idx="2"/>
          </p:cNvCxnSpPr>
          <p:nvPr/>
        </p:nvCxnSpPr>
        <p:spPr>
          <a:xfrm>
            <a:off x="1801804" y="2765192"/>
            <a:ext cx="1292400" cy="6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29"/>
          <p:cNvCxnSpPr>
            <a:stCxn id="961" idx="6"/>
            <a:endCxn id="962" idx="2"/>
          </p:cNvCxnSpPr>
          <p:nvPr/>
        </p:nvCxnSpPr>
        <p:spPr>
          <a:xfrm>
            <a:off x="3926642" y="2765192"/>
            <a:ext cx="1292400" cy="6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9" name="Google Shape;999;p29"/>
          <p:cNvCxnSpPr>
            <a:stCxn id="962" idx="6"/>
            <a:endCxn id="963" idx="2"/>
          </p:cNvCxnSpPr>
          <p:nvPr/>
        </p:nvCxnSpPr>
        <p:spPr>
          <a:xfrm>
            <a:off x="6051479" y="2765192"/>
            <a:ext cx="1292400" cy="6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0" name="Google Shape;1000;p29"/>
          <p:cNvGrpSpPr/>
          <p:nvPr/>
        </p:nvGrpSpPr>
        <p:grpSpPr>
          <a:xfrm>
            <a:off x="457204" y="1428854"/>
            <a:ext cx="1856700" cy="2748796"/>
            <a:chOff x="457204" y="1428854"/>
            <a:chExt cx="1856700" cy="2748796"/>
          </a:xfrm>
        </p:grpSpPr>
        <p:sp>
          <p:nvSpPr>
            <p:cNvPr id="1001" name="Google Shape;1001;p29"/>
            <p:cNvSpPr txBox="1"/>
            <p:nvPr/>
          </p:nvSpPr>
          <p:spPr>
            <a:xfrm>
              <a:off x="703142" y="3333854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Churn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2" name="Google Shape;1002;p29"/>
            <p:cNvSpPr txBox="1"/>
            <p:nvPr/>
          </p:nvSpPr>
          <p:spPr>
            <a:xfrm>
              <a:off x="457204" y="3632250"/>
              <a:ext cx="18567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Loss of customers, revenue and increased cost of acquisition 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3" name="Google Shape;1003;p29"/>
            <p:cNvSpPr txBox="1"/>
            <p:nvPr/>
          </p:nvSpPr>
          <p:spPr>
            <a:xfrm>
              <a:off x="703142" y="1428854"/>
              <a:ext cx="1363200" cy="365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4" name="Google Shape;1004;p29"/>
          <p:cNvGrpSpPr/>
          <p:nvPr/>
        </p:nvGrpSpPr>
        <p:grpSpPr>
          <a:xfrm>
            <a:off x="2592329" y="1428854"/>
            <a:ext cx="1856700" cy="2808262"/>
            <a:chOff x="2592329" y="1428854"/>
            <a:chExt cx="1856700" cy="2808262"/>
          </a:xfrm>
        </p:grpSpPr>
        <p:sp>
          <p:nvSpPr>
            <p:cNvPr id="1005" name="Google Shape;1005;p29"/>
            <p:cNvSpPr txBox="1"/>
            <p:nvPr/>
          </p:nvSpPr>
          <p:spPr>
            <a:xfrm>
              <a:off x="2827979" y="3333854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6" name="Google Shape;1006;p29"/>
            <p:cNvSpPr txBox="1"/>
            <p:nvPr/>
          </p:nvSpPr>
          <p:spPr>
            <a:xfrm>
              <a:off x="2592329" y="3691716"/>
              <a:ext cx="18567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Predictive model identifies at-risk customers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7" name="Google Shape;1007;p29"/>
            <p:cNvSpPr txBox="1"/>
            <p:nvPr/>
          </p:nvSpPr>
          <p:spPr>
            <a:xfrm>
              <a:off x="2827979" y="1428854"/>
              <a:ext cx="1363200" cy="365700"/>
            </a:xfrm>
            <a:prstGeom prst="rect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8" name="Google Shape;1008;p29"/>
          <p:cNvGrpSpPr/>
          <p:nvPr/>
        </p:nvGrpSpPr>
        <p:grpSpPr>
          <a:xfrm>
            <a:off x="4706067" y="1428854"/>
            <a:ext cx="1856700" cy="2748796"/>
            <a:chOff x="4706067" y="1428854"/>
            <a:chExt cx="1856700" cy="2748796"/>
          </a:xfrm>
        </p:grpSpPr>
        <p:sp>
          <p:nvSpPr>
            <p:cNvPr id="1009" name="Google Shape;1009;p29"/>
            <p:cNvSpPr txBox="1"/>
            <p:nvPr/>
          </p:nvSpPr>
          <p:spPr>
            <a:xfrm>
              <a:off x="4952817" y="3333854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Modelling 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0" name="Google Shape;1010;p29"/>
            <p:cNvSpPr txBox="1"/>
            <p:nvPr/>
          </p:nvSpPr>
          <p:spPr>
            <a:xfrm>
              <a:off x="4706067" y="3632250"/>
              <a:ext cx="18567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Models have been assessed on accuracy, ROC-AUC and F1 score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1" name="Google Shape;1011;p29"/>
            <p:cNvSpPr txBox="1"/>
            <p:nvPr/>
          </p:nvSpPr>
          <p:spPr>
            <a:xfrm>
              <a:off x="4952817" y="1428854"/>
              <a:ext cx="1363200" cy="3657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12" name="Google Shape;1012;p29"/>
          <p:cNvGrpSpPr/>
          <p:nvPr/>
        </p:nvGrpSpPr>
        <p:grpSpPr>
          <a:xfrm>
            <a:off x="6853817" y="1428854"/>
            <a:ext cx="1856700" cy="2731006"/>
            <a:chOff x="6853817" y="1428854"/>
            <a:chExt cx="1856700" cy="2731006"/>
          </a:xfrm>
        </p:grpSpPr>
        <p:sp>
          <p:nvSpPr>
            <p:cNvPr id="1013" name="Google Shape;1013;p29"/>
            <p:cNvSpPr txBox="1"/>
            <p:nvPr/>
          </p:nvSpPr>
          <p:spPr>
            <a:xfrm>
              <a:off x="7077655" y="3333854"/>
              <a:ext cx="1363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Outcome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4" name="Google Shape;1014;p29"/>
            <p:cNvSpPr txBox="1"/>
            <p:nvPr/>
          </p:nvSpPr>
          <p:spPr>
            <a:xfrm>
              <a:off x="6853817" y="3614460"/>
              <a:ext cx="18567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Strategies for proactive customer retention and long-term loyalty.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5" name="Google Shape;1015;p29"/>
            <p:cNvSpPr txBox="1"/>
            <p:nvPr/>
          </p:nvSpPr>
          <p:spPr>
            <a:xfrm>
              <a:off x="7077655" y="1428854"/>
              <a:ext cx="1363200" cy="3657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016" name="Google Shape;1016;p29"/>
          <p:cNvCxnSpPr>
            <a:stCxn id="1003" idx="2"/>
            <a:endCxn id="960" idx="0"/>
          </p:cNvCxnSpPr>
          <p:nvPr/>
        </p:nvCxnSpPr>
        <p:spPr>
          <a:xfrm>
            <a:off x="1384742" y="1794554"/>
            <a:ext cx="900" cy="55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29"/>
          <p:cNvCxnSpPr>
            <a:stCxn id="1007" idx="2"/>
            <a:endCxn id="961" idx="0"/>
          </p:cNvCxnSpPr>
          <p:nvPr/>
        </p:nvCxnSpPr>
        <p:spPr>
          <a:xfrm>
            <a:off x="3509579" y="1794554"/>
            <a:ext cx="900" cy="55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29"/>
          <p:cNvCxnSpPr>
            <a:stCxn id="1011" idx="2"/>
            <a:endCxn id="962" idx="0"/>
          </p:cNvCxnSpPr>
          <p:nvPr/>
        </p:nvCxnSpPr>
        <p:spPr>
          <a:xfrm>
            <a:off x="5634417" y="1794554"/>
            <a:ext cx="900" cy="55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29"/>
          <p:cNvCxnSpPr>
            <a:stCxn id="1015" idx="2"/>
            <a:endCxn id="963" idx="0"/>
          </p:cNvCxnSpPr>
          <p:nvPr/>
        </p:nvCxnSpPr>
        <p:spPr>
          <a:xfrm>
            <a:off x="7759255" y="1794554"/>
            <a:ext cx="900" cy="55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phic 2" descr="Customer review outline">
            <a:extLst>
              <a:ext uri="{FF2B5EF4-FFF2-40B4-BE49-F238E27FC236}">
                <a16:creationId xmlns:a16="http://schemas.microsoft.com/office/drawing/2014/main" id="{F7A53A28-9159-D87F-82BC-A38274141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136" y="2501366"/>
            <a:ext cx="510836" cy="510836"/>
          </a:xfrm>
          <a:prstGeom prst="rect">
            <a:avLst/>
          </a:prstGeom>
        </p:spPr>
      </p:pic>
      <p:pic>
        <p:nvPicPr>
          <p:cNvPr id="7" name="Graphic 6" descr="Research outline">
            <a:extLst>
              <a:ext uri="{FF2B5EF4-FFF2-40B4-BE49-F238E27FC236}">
                <a16:creationId xmlns:a16="http://schemas.microsoft.com/office/drawing/2014/main" id="{C268B0CB-BDD7-5810-B3FE-BB6F85930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15324" y="2470937"/>
            <a:ext cx="588510" cy="588510"/>
          </a:xfrm>
          <a:prstGeom prst="rect">
            <a:avLst/>
          </a:prstGeom>
        </p:spPr>
      </p:pic>
      <p:pic>
        <p:nvPicPr>
          <p:cNvPr id="9" name="Graphic 8" descr="Scatterplot outline">
            <a:extLst>
              <a:ext uri="{FF2B5EF4-FFF2-40B4-BE49-F238E27FC236}">
                <a16:creationId xmlns:a16="http://schemas.microsoft.com/office/drawing/2014/main" id="{4867404B-0B90-C182-D4C4-A97B303AD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5171" y="2486605"/>
            <a:ext cx="540179" cy="540179"/>
          </a:xfrm>
          <a:prstGeom prst="rect">
            <a:avLst/>
          </a:prstGeom>
        </p:spPr>
      </p:pic>
      <p:pic>
        <p:nvPicPr>
          <p:cNvPr id="15" name="Graphic 14" descr="Dollar with solid fill">
            <a:extLst>
              <a:ext uri="{FF2B5EF4-FFF2-40B4-BE49-F238E27FC236}">
                <a16:creationId xmlns:a16="http://schemas.microsoft.com/office/drawing/2014/main" id="{31B4370F-6F1B-7B52-DEC4-AF8573E30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9559" y="2486605"/>
            <a:ext cx="553800" cy="553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55"/>
          <p:cNvSpPr txBox="1">
            <a:spLocks noGrp="1"/>
          </p:cNvSpPr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Business Objective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53" name="Google Shape;3153;p55"/>
          <p:cNvSpPr txBox="1"/>
          <p:nvPr/>
        </p:nvSpPr>
        <p:spPr>
          <a:xfrm>
            <a:off x="4094925" y="1702082"/>
            <a:ext cx="3121422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Analysis and Preparation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54" name="Google Shape;3154;p55"/>
          <p:cNvSpPr/>
          <p:nvPr/>
        </p:nvSpPr>
        <p:spPr>
          <a:xfrm>
            <a:off x="4257875" y="2077251"/>
            <a:ext cx="312142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16045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Cleaning, Pre-processing and Analyzing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5" name="Google Shape;3155;p55"/>
          <p:cNvSpPr/>
          <p:nvPr/>
        </p:nvSpPr>
        <p:spPr>
          <a:xfrm>
            <a:off x="7382497" y="1702094"/>
            <a:ext cx="787500" cy="787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16%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56" name="Google Shape;3156;p55"/>
          <p:cNvSpPr txBox="1"/>
          <p:nvPr/>
        </p:nvSpPr>
        <p:spPr>
          <a:xfrm>
            <a:off x="3824870" y="2705288"/>
            <a:ext cx="3391477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Development and Evaluation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57" name="Google Shape;3157;p55"/>
          <p:cNvSpPr/>
          <p:nvPr/>
        </p:nvSpPr>
        <p:spPr>
          <a:xfrm>
            <a:off x="4094925" y="3143226"/>
            <a:ext cx="328437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most effective model is selected according to the metrics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8" name="Google Shape;3158;p55"/>
          <p:cNvSpPr/>
          <p:nvPr/>
        </p:nvSpPr>
        <p:spPr>
          <a:xfrm>
            <a:off x="7382497" y="2768019"/>
            <a:ext cx="787500" cy="78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59" name="Google Shape;3159;p55"/>
          <p:cNvSpPr txBox="1"/>
          <p:nvPr/>
        </p:nvSpPr>
        <p:spPr>
          <a:xfrm>
            <a:off x="4167812" y="3833982"/>
            <a:ext cx="3048535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Recommendations</a:t>
            </a:r>
            <a:endParaRPr sz="1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60" name="Google Shape;3160;p55"/>
          <p:cNvSpPr/>
          <p:nvPr/>
        </p:nvSpPr>
        <p:spPr>
          <a:xfrm>
            <a:off x="4167812" y="4209176"/>
            <a:ext cx="313378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160850" bIns="91425" anchor="ctr" anchorCtr="0">
            <a:noAutofit/>
          </a:bodyPr>
          <a:lstStyle/>
          <a:p>
            <a:pPr marL="0" marR="2057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Strategic recommendations to reduce churn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55"/>
          <p:cNvSpPr/>
          <p:nvPr/>
        </p:nvSpPr>
        <p:spPr>
          <a:xfrm>
            <a:off x="7382497" y="3833944"/>
            <a:ext cx="787500" cy="78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16%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62" name="Google Shape;3162;p55"/>
          <p:cNvSpPr txBox="1"/>
          <p:nvPr/>
        </p:nvSpPr>
        <p:spPr>
          <a:xfrm>
            <a:off x="143075" y="1008090"/>
            <a:ext cx="9000925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 to Protect: Targeted insights to retain Sapphire Bank’s most valued customers and safeguard revenue.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64" name="Google Shape;3164;p55"/>
          <p:cNvGrpSpPr/>
          <p:nvPr/>
        </p:nvGrpSpPr>
        <p:grpSpPr>
          <a:xfrm>
            <a:off x="1801162" y="1900036"/>
            <a:ext cx="369271" cy="364932"/>
            <a:chOff x="1704975" y="-1289525"/>
            <a:chExt cx="295275" cy="295300"/>
          </a:xfrm>
        </p:grpSpPr>
        <p:sp>
          <p:nvSpPr>
            <p:cNvPr id="3165" name="Google Shape;3165;p55"/>
            <p:cNvSpPr/>
            <p:nvPr/>
          </p:nvSpPr>
          <p:spPr>
            <a:xfrm>
              <a:off x="1704975" y="-1289525"/>
              <a:ext cx="295275" cy="295300"/>
            </a:xfrm>
            <a:custGeom>
              <a:avLst/>
              <a:gdLst/>
              <a:ahLst/>
              <a:cxnLst/>
              <a:rect l="l" t="t" r="r" b="b"/>
              <a:pathLst>
                <a:path w="11811" h="11812" extrusionOk="0">
                  <a:moveTo>
                    <a:pt x="6094" y="459"/>
                  </a:moveTo>
                  <a:lnTo>
                    <a:pt x="6310" y="486"/>
                  </a:lnTo>
                  <a:lnTo>
                    <a:pt x="6499" y="540"/>
                  </a:lnTo>
                  <a:lnTo>
                    <a:pt x="6687" y="621"/>
                  </a:lnTo>
                  <a:lnTo>
                    <a:pt x="6849" y="702"/>
                  </a:lnTo>
                  <a:lnTo>
                    <a:pt x="7011" y="810"/>
                  </a:lnTo>
                  <a:lnTo>
                    <a:pt x="7173" y="918"/>
                  </a:lnTo>
                  <a:lnTo>
                    <a:pt x="7308" y="1053"/>
                  </a:lnTo>
                  <a:lnTo>
                    <a:pt x="7442" y="1187"/>
                  </a:lnTo>
                  <a:lnTo>
                    <a:pt x="7550" y="1349"/>
                  </a:lnTo>
                  <a:lnTo>
                    <a:pt x="7658" y="1511"/>
                  </a:lnTo>
                  <a:lnTo>
                    <a:pt x="7739" y="1673"/>
                  </a:lnTo>
                  <a:lnTo>
                    <a:pt x="7820" y="1862"/>
                  </a:lnTo>
                  <a:lnTo>
                    <a:pt x="7874" y="2050"/>
                  </a:lnTo>
                  <a:lnTo>
                    <a:pt x="7901" y="2266"/>
                  </a:lnTo>
                  <a:lnTo>
                    <a:pt x="7901" y="2455"/>
                  </a:lnTo>
                  <a:lnTo>
                    <a:pt x="7901" y="2671"/>
                  </a:lnTo>
                  <a:lnTo>
                    <a:pt x="7874" y="2859"/>
                  </a:lnTo>
                  <a:lnTo>
                    <a:pt x="7820" y="3075"/>
                  </a:lnTo>
                  <a:lnTo>
                    <a:pt x="7739" y="3237"/>
                  </a:lnTo>
                  <a:lnTo>
                    <a:pt x="7658" y="3426"/>
                  </a:lnTo>
                  <a:lnTo>
                    <a:pt x="7550" y="3587"/>
                  </a:lnTo>
                  <a:lnTo>
                    <a:pt x="7442" y="3749"/>
                  </a:lnTo>
                  <a:lnTo>
                    <a:pt x="7308" y="3884"/>
                  </a:lnTo>
                  <a:lnTo>
                    <a:pt x="7173" y="4019"/>
                  </a:lnTo>
                  <a:lnTo>
                    <a:pt x="7011" y="4127"/>
                  </a:lnTo>
                  <a:lnTo>
                    <a:pt x="6849" y="4235"/>
                  </a:lnTo>
                  <a:lnTo>
                    <a:pt x="6687" y="4315"/>
                  </a:lnTo>
                  <a:lnTo>
                    <a:pt x="6499" y="4396"/>
                  </a:lnTo>
                  <a:lnTo>
                    <a:pt x="6310" y="4423"/>
                  </a:lnTo>
                  <a:lnTo>
                    <a:pt x="6094" y="4477"/>
                  </a:lnTo>
                  <a:lnTo>
                    <a:pt x="5690" y="4477"/>
                  </a:lnTo>
                  <a:lnTo>
                    <a:pt x="5501" y="4423"/>
                  </a:lnTo>
                  <a:lnTo>
                    <a:pt x="5312" y="4396"/>
                  </a:lnTo>
                  <a:lnTo>
                    <a:pt x="5123" y="4315"/>
                  </a:lnTo>
                  <a:lnTo>
                    <a:pt x="4935" y="4235"/>
                  </a:lnTo>
                  <a:lnTo>
                    <a:pt x="4773" y="4127"/>
                  </a:lnTo>
                  <a:lnTo>
                    <a:pt x="4611" y="4019"/>
                  </a:lnTo>
                  <a:lnTo>
                    <a:pt x="4476" y="3884"/>
                  </a:lnTo>
                  <a:lnTo>
                    <a:pt x="4341" y="3749"/>
                  </a:lnTo>
                  <a:lnTo>
                    <a:pt x="4234" y="3587"/>
                  </a:lnTo>
                  <a:lnTo>
                    <a:pt x="4126" y="3426"/>
                  </a:lnTo>
                  <a:lnTo>
                    <a:pt x="4045" y="3237"/>
                  </a:lnTo>
                  <a:lnTo>
                    <a:pt x="3991" y="3075"/>
                  </a:lnTo>
                  <a:lnTo>
                    <a:pt x="3937" y="2859"/>
                  </a:lnTo>
                  <a:lnTo>
                    <a:pt x="3910" y="2671"/>
                  </a:lnTo>
                  <a:lnTo>
                    <a:pt x="3883" y="2455"/>
                  </a:lnTo>
                  <a:lnTo>
                    <a:pt x="3910" y="2266"/>
                  </a:lnTo>
                  <a:lnTo>
                    <a:pt x="3937" y="2050"/>
                  </a:lnTo>
                  <a:lnTo>
                    <a:pt x="3991" y="1862"/>
                  </a:lnTo>
                  <a:lnTo>
                    <a:pt x="4045" y="1673"/>
                  </a:lnTo>
                  <a:lnTo>
                    <a:pt x="4126" y="1511"/>
                  </a:lnTo>
                  <a:lnTo>
                    <a:pt x="4234" y="1349"/>
                  </a:lnTo>
                  <a:lnTo>
                    <a:pt x="4341" y="1187"/>
                  </a:lnTo>
                  <a:lnTo>
                    <a:pt x="4476" y="1053"/>
                  </a:lnTo>
                  <a:lnTo>
                    <a:pt x="4611" y="918"/>
                  </a:lnTo>
                  <a:lnTo>
                    <a:pt x="4773" y="810"/>
                  </a:lnTo>
                  <a:lnTo>
                    <a:pt x="4935" y="702"/>
                  </a:lnTo>
                  <a:lnTo>
                    <a:pt x="5123" y="621"/>
                  </a:lnTo>
                  <a:lnTo>
                    <a:pt x="5312" y="540"/>
                  </a:lnTo>
                  <a:lnTo>
                    <a:pt x="5501" y="486"/>
                  </a:lnTo>
                  <a:lnTo>
                    <a:pt x="5690" y="459"/>
                  </a:lnTo>
                  <a:close/>
                  <a:moveTo>
                    <a:pt x="2184" y="8549"/>
                  </a:moveTo>
                  <a:lnTo>
                    <a:pt x="2184" y="9520"/>
                  </a:lnTo>
                  <a:lnTo>
                    <a:pt x="1240" y="9520"/>
                  </a:lnTo>
                  <a:lnTo>
                    <a:pt x="2184" y="8549"/>
                  </a:lnTo>
                  <a:close/>
                  <a:moveTo>
                    <a:pt x="3937" y="7416"/>
                  </a:moveTo>
                  <a:lnTo>
                    <a:pt x="3937" y="9520"/>
                  </a:lnTo>
                  <a:lnTo>
                    <a:pt x="2643" y="9520"/>
                  </a:lnTo>
                  <a:lnTo>
                    <a:pt x="2643" y="8091"/>
                  </a:lnTo>
                  <a:lnTo>
                    <a:pt x="3317" y="7416"/>
                  </a:lnTo>
                  <a:close/>
                  <a:moveTo>
                    <a:pt x="10004" y="3129"/>
                  </a:moveTo>
                  <a:lnTo>
                    <a:pt x="10193" y="3156"/>
                  </a:lnTo>
                  <a:lnTo>
                    <a:pt x="10355" y="3210"/>
                  </a:lnTo>
                  <a:lnTo>
                    <a:pt x="10489" y="3291"/>
                  </a:lnTo>
                  <a:lnTo>
                    <a:pt x="10624" y="3399"/>
                  </a:lnTo>
                  <a:lnTo>
                    <a:pt x="10732" y="3533"/>
                  </a:lnTo>
                  <a:lnTo>
                    <a:pt x="10813" y="3668"/>
                  </a:lnTo>
                  <a:lnTo>
                    <a:pt x="10867" y="3830"/>
                  </a:lnTo>
                  <a:lnTo>
                    <a:pt x="10894" y="4019"/>
                  </a:lnTo>
                  <a:lnTo>
                    <a:pt x="10894" y="5340"/>
                  </a:lnTo>
                  <a:lnTo>
                    <a:pt x="9276" y="6958"/>
                  </a:lnTo>
                  <a:lnTo>
                    <a:pt x="6930" y="6958"/>
                  </a:lnTo>
                  <a:lnTo>
                    <a:pt x="6849" y="6985"/>
                  </a:lnTo>
                  <a:lnTo>
                    <a:pt x="6768" y="7012"/>
                  </a:lnTo>
                  <a:lnTo>
                    <a:pt x="6714" y="7093"/>
                  </a:lnTo>
                  <a:lnTo>
                    <a:pt x="6714" y="7174"/>
                  </a:lnTo>
                  <a:lnTo>
                    <a:pt x="6714" y="7282"/>
                  </a:lnTo>
                  <a:lnTo>
                    <a:pt x="6768" y="7362"/>
                  </a:lnTo>
                  <a:lnTo>
                    <a:pt x="6849" y="7389"/>
                  </a:lnTo>
                  <a:lnTo>
                    <a:pt x="6930" y="7416"/>
                  </a:lnTo>
                  <a:lnTo>
                    <a:pt x="7415" y="7416"/>
                  </a:lnTo>
                  <a:lnTo>
                    <a:pt x="7415" y="9520"/>
                  </a:lnTo>
                  <a:lnTo>
                    <a:pt x="6121" y="9520"/>
                  </a:lnTo>
                  <a:lnTo>
                    <a:pt x="6121" y="8225"/>
                  </a:lnTo>
                  <a:lnTo>
                    <a:pt x="6121" y="8144"/>
                  </a:lnTo>
                  <a:lnTo>
                    <a:pt x="6067" y="8064"/>
                  </a:lnTo>
                  <a:lnTo>
                    <a:pt x="5986" y="8010"/>
                  </a:lnTo>
                  <a:lnTo>
                    <a:pt x="5905" y="7983"/>
                  </a:lnTo>
                  <a:lnTo>
                    <a:pt x="5798" y="8010"/>
                  </a:lnTo>
                  <a:lnTo>
                    <a:pt x="5744" y="8064"/>
                  </a:lnTo>
                  <a:lnTo>
                    <a:pt x="5690" y="8144"/>
                  </a:lnTo>
                  <a:lnTo>
                    <a:pt x="5663" y="8225"/>
                  </a:lnTo>
                  <a:lnTo>
                    <a:pt x="5663" y="9520"/>
                  </a:lnTo>
                  <a:lnTo>
                    <a:pt x="4395" y="9520"/>
                  </a:lnTo>
                  <a:lnTo>
                    <a:pt x="4395" y="7416"/>
                  </a:lnTo>
                  <a:lnTo>
                    <a:pt x="4854" y="7416"/>
                  </a:lnTo>
                  <a:lnTo>
                    <a:pt x="4962" y="7389"/>
                  </a:lnTo>
                  <a:lnTo>
                    <a:pt x="5016" y="7362"/>
                  </a:lnTo>
                  <a:lnTo>
                    <a:pt x="5069" y="7282"/>
                  </a:lnTo>
                  <a:lnTo>
                    <a:pt x="5096" y="7174"/>
                  </a:lnTo>
                  <a:lnTo>
                    <a:pt x="5069" y="7093"/>
                  </a:lnTo>
                  <a:lnTo>
                    <a:pt x="5016" y="7012"/>
                  </a:lnTo>
                  <a:lnTo>
                    <a:pt x="4962" y="6985"/>
                  </a:lnTo>
                  <a:lnTo>
                    <a:pt x="4854" y="6958"/>
                  </a:lnTo>
                  <a:lnTo>
                    <a:pt x="3236" y="6958"/>
                  </a:lnTo>
                  <a:lnTo>
                    <a:pt x="3155" y="6985"/>
                  </a:lnTo>
                  <a:lnTo>
                    <a:pt x="3074" y="7012"/>
                  </a:lnTo>
                  <a:lnTo>
                    <a:pt x="917" y="9169"/>
                  </a:lnTo>
                  <a:lnTo>
                    <a:pt x="917" y="4019"/>
                  </a:lnTo>
                  <a:lnTo>
                    <a:pt x="917" y="3830"/>
                  </a:lnTo>
                  <a:lnTo>
                    <a:pt x="971" y="3668"/>
                  </a:lnTo>
                  <a:lnTo>
                    <a:pt x="1052" y="3533"/>
                  </a:lnTo>
                  <a:lnTo>
                    <a:pt x="1160" y="3399"/>
                  </a:lnTo>
                  <a:lnTo>
                    <a:pt x="1294" y="3291"/>
                  </a:lnTo>
                  <a:lnTo>
                    <a:pt x="1456" y="3210"/>
                  </a:lnTo>
                  <a:lnTo>
                    <a:pt x="1618" y="3156"/>
                  </a:lnTo>
                  <a:lnTo>
                    <a:pt x="1780" y="3129"/>
                  </a:lnTo>
                  <a:lnTo>
                    <a:pt x="3532" y="3129"/>
                  </a:lnTo>
                  <a:lnTo>
                    <a:pt x="3586" y="3318"/>
                  </a:lnTo>
                  <a:lnTo>
                    <a:pt x="3667" y="3506"/>
                  </a:lnTo>
                  <a:lnTo>
                    <a:pt x="3856" y="3857"/>
                  </a:lnTo>
                  <a:lnTo>
                    <a:pt x="4099" y="4154"/>
                  </a:lnTo>
                  <a:lnTo>
                    <a:pt x="4395" y="4423"/>
                  </a:lnTo>
                  <a:lnTo>
                    <a:pt x="4719" y="4639"/>
                  </a:lnTo>
                  <a:lnTo>
                    <a:pt x="4908" y="4720"/>
                  </a:lnTo>
                  <a:lnTo>
                    <a:pt x="5096" y="4801"/>
                  </a:lnTo>
                  <a:lnTo>
                    <a:pt x="5285" y="4855"/>
                  </a:lnTo>
                  <a:lnTo>
                    <a:pt x="5474" y="4909"/>
                  </a:lnTo>
                  <a:lnTo>
                    <a:pt x="5690" y="4936"/>
                  </a:lnTo>
                  <a:lnTo>
                    <a:pt x="6094" y="4936"/>
                  </a:lnTo>
                  <a:lnTo>
                    <a:pt x="6310" y="4909"/>
                  </a:lnTo>
                  <a:lnTo>
                    <a:pt x="6499" y="4855"/>
                  </a:lnTo>
                  <a:lnTo>
                    <a:pt x="6714" y="4801"/>
                  </a:lnTo>
                  <a:lnTo>
                    <a:pt x="6903" y="4720"/>
                  </a:lnTo>
                  <a:lnTo>
                    <a:pt x="7065" y="4639"/>
                  </a:lnTo>
                  <a:lnTo>
                    <a:pt x="7388" y="4423"/>
                  </a:lnTo>
                  <a:lnTo>
                    <a:pt x="7685" y="4154"/>
                  </a:lnTo>
                  <a:lnTo>
                    <a:pt x="7928" y="3857"/>
                  </a:lnTo>
                  <a:lnTo>
                    <a:pt x="8143" y="3506"/>
                  </a:lnTo>
                  <a:lnTo>
                    <a:pt x="8224" y="3318"/>
                  </a:lnTo>
                  <a:lnTo>
                    <a:pt x="8278" y="3129"/>
                  </a:lnTo>
                  <a:close/>
                  <a:moveTo>
                    <a:pt x="9141" y="7416"/>
                  </a:moveTo>
                  <a:lnTo>
                    <a:pt x="9141" y="9520"/>
                  </a:lnTo>
                  <a:lnTo>
                    <a:pt x="7874" y="9520"/>
                  </a:lnTo>
                  <a:lnTo>
                    <a:pt x="7874" y="7416"/>
                  </a:lnTo>
                  <a:close/>
                  <a:moveTo>
                    <a:pt x="10894" y="6014"/>
                  </a:moveTo>
                  <a:lnTo>
                    <a:pt x="10894" y="9520"/>
                  </a:lnTo>
                  <a:lnTo>
                    <a:pt x="9600" y="9520"/>
                  </a:lnTo>
                  <a:lnTo>
                    <a:pt x="9600" y="7282"/>
                  </a:lnTo>
                  <a:lnTo>
                    <a:pt x="10894" y="6014"/>
                  </a:lnTo>
                  <a:close/>
                  <a:moveTo>
                    <a:pt x="11352" y="9978"/>
                  </a:moveTo>
                  <a:lnTo>
                    <a:pt x="11352" y="10490"/>
                  </a:lnTo>
                  <a:lnTo>
                    <a:pt x="11325" y="10652"/>
                  </a:lnTo>
                  <a:lnTo>
                    <a:pt x="11271" y="10814"/>
                  </a:lnTo>
                  <a:lnTo>
                    <a:pt x="11191" y="10976"/>
                  </a:lnTo>
                  <a:lnTo>
                    <a:pt x="11083" y="11111"/>
                  </a:lnTo>
                  <a:lnTo>
                    <a:pt x="10948" y="11192"/>
                  </a:lnTo>
                  <a:lnTo>
                    <a:pt x="10813" y="11272"/>
                  </a:lnTo>
                  <a:lnTo>
                    <a:pt x="10651" y="11326"/>
                  </a:lnTo>
                  <a:lnTo>
                    <a:pt x="10462" y="11353"/>
                  </a:lnTo>
                  <a:lnTo>
                    <a:pt x="1321" y="11353"/>
                  </a:lnTo>
                  <a:lnTo>
                    <a:pt x="1160" y="11326"/>
                  </a:lnTo>
                  <a:lnTo>
                    <a:pt x="998" y="11272"/>
                  </a:lnTo>
                  <a:lnTo>
                    <a:pt x="836" y="11192"/>
                  </a:lnTo>
                  <a:lnTo>
                    <a:pt x="701" y="11111"/>
                  </a:lnTo>
                  <a:lnTo>
                    <a:pt x="593" y="10976"/>
                  </a:lnTo>
                  <a:lnTo>
                    <a:pt x="512" y="10814"/>
                  </a:lnTo>
                  <a:lnTo>
                    <a:pt x="458" y="10652"/>
                  </a:lnTo>
                  <a:lnTo>
                    <a:pt x="458" y="10490"/>
                  </a:lnTo>
                  <a:lnTo>
                    <a:pt x="458" y="9978"/>
                  </a:lnTo>
                  <a:close/>
                  <a:moveTo>
                    <a:pt x="5636" y="1"/>
                  </a:moveTo>
                  <a:lnTo>
                    <a:pt x="5393" y="55"/>
                  </a:lnTo>
                  <a:lnTo>
                    <a:pt x="5150" y="109"/>
                  </a:lnTo>
                  <a:lnTo>
                    <a:pt x="4935" y="190"/>
                  </a:lnTo>
                  <a:lnTo>
                    <a:pt x="4719" y="298"/>
                  </a:lnTo>
                  <a:lnTo>
                    <a:pt x="4530" y="405"/>
                  </a:lnTo>
                  <a:lnTo>
                    <a:pt x="4314" y="567"/>
                  </a:lnTo>
                  <a:lnTo>
                    <a:pt x="4153" y="729"/>
                  </a:lnTo>
                  <a:lnTo>
                    <a:pt x="3991" y="891"/>
                  </a:lnTo>
                  <a:lnTo>
                    <a:pt x="3856" y="1080"/>
                  </a:lnTo>
                  <a:lnTo>
                    <a:pt x="3721" y="1295"/>
                  </a:lnTo>
                  <a:lnTo>
                    <a:pt x="3613" y="1511"/>
                  </a:lnTo>
                  <a:lnTo>
                    <a:pt x="3532" y="1727"/>
                  </a:lnTo>
                  <a:lnTo>
                    <a:pt x="3479" y="1969"/>
                  </a:lnTo>
                  <a:lnTo>
                    <a:pt x="3452" y="2212"/>
                  </a:lnTo>
                  <a:lnTo>
                    <a:pt x="3425" y="2455"/>
                  </a:lnTo>
                  <a:lnTo>
                    <a:pt x="3425" y="2671"/>
                  </a:lnTo>
                  <a:lnTo>
                    <a:pt x="1780" y="2671"/>
                  </a:lnTo>
                  <a:lnTo>
                    <a:pt x="1510" y="2697"/>
                  </a:lnTo>
                  <a:lnTo>
                    <a:pt x="1267" y="2778"/>
                  </a:lnTo>
                  <a:lnTo>
                    <a:pt x="1052" y="2913"/>
                  </a:lnTo>
                  <a:lnTo>
                    <a:pt x="836" y="3075"/>
                  </a:lnTo>
                  <a:lnTo>
                    <a:pt x="674" y="3264"/>
                  </a:lnTo>
                  <a:lnTo>
                    <a:pt x="566" y="3479"/>
                  </a:lnTo>
                  <a:lnTo>
                    <a:pt x="485" y="3749"/>
                  </a:lnTo>
                  <a:lnTo>
                    <a:pt x="458" y="4019"/>
                  </a:lnTo>
                  <a:lnTo>
                    <a:pt x="458" y="9520"/>
                  </a:lnTo>
                  <a:lnTo>
                    <a:pt x="135" y="9520"/>
                  </a:lnTo>
                  <a:lnTo>
                    <a:pt x="54" y="9574"/>
                  </a:lnTo>
                  <a:lnTo>
                    <a:pt x="0" y="9655"/>
                  </a:lnTo>
                  <a:lnTo>
                    <a:pt x="0" y="9735"/>
                  </a:lnTo>
                  <a:lnTo>
                    <a:pt x="0" y="10490"/>
                  </a:lnTo>
                  <a:lnTo>
                    <a:pt x="27" y="10760"/>
                  </a:lnTo>
                  <a:lnTo>
                    <a:pt x="81" y="11003"/>
                  </a:lnTo>
                  <a:lnTo>
                    <a:pt x="216" y="11218"/>
                  </a:lnTo>
                  <a:lnTo>
                    <a:pt x="378" y="11434"/>
                  </a:lnTo>
                  <a:lnTo>
                    <a:pt x="566" y="11596"/>
                  </a:lnTo>
                  <a:lnTo>
                    <a:pt x="809" y="11704"/>
                  </a:lnTo>
                  <a:lnTo>
                    <a:pt x="1052" y="11785"/>
                  </a:lnTo>
                  <a:lnTo>
                    <a:pt x="1321" y="11812"/>
                  </a:lnTo>
                  <a:lnTo>
                    <a:pt x="10462" y="11812"/>
                  </a:lnTo>
                  <a:lnTo>
                    <a:pt x="10732" y="11785"/>
                  </a:lnTo>
                  <a:lnTo>
                    <a:pt x="11002" y="11704"/>
                  </a:lnTo>
                  <a:lnTo>
                    <a:pt x="11218" y="11596"/>
                  </a:lnTo>
                  <a:lnTo>
                    <a:pt x="11406" y="11434"/>
                  </a:lnTo>
                  <a:lnTo>
                    <a:pt x="11568" y="11218"/>
                  </a:lnTo>
                  <a:lnTo>
                    <a:pt x="11703" y="11003"/>
                  </a:lnTo>
                  <a:lnTo>
                    <a:pt x="11784" y="10760"/>
                  </a:lnTo>
                  <a:lnTo>
                    <a:pt x="11811" y="10490"/>
                  </a:lnTo>
                  <a:lnTo>
                    <a:pt x="11811" y="9735"/>
                  </a:lnTo>
                  <a:lnTo>
                    <a:pt x="11784" y="9655"/>
                  </a:lnTo>
                  <a:lnTo>
                    <a:pt x="11730" y="9574"/>
                  </a:lnTo>
                  <a:lnTo>
                    <a:pt x="11676" y="9520"/>
                  </a:lnTo>
                  <a:lnTo>
                    <a:pt x="11352" y="9520"/>
                  </a:lnTo>
                  <a:lnTo>
                    <a:pt x="11352" y="4019"/>
                  </a:lnTo>
                  <a:lnTo>
                    <a:pt x="11325" y="3749"/>
                  </a:lnTo>
                  <a:lnTo>
                    <a:pt x="11244" y="3479"/>
                  </a:lnTo>
                  <a:lnTo>
                    <a:pt x="11110" y="3264"/>
                  </a:lnTo>
                  <a:lnTo>
                    <a:pt x="10948" y="3075"/>
                  </a:lnTo>
                  <a:lnTo>
                    <a:pt x="10759" y="2913"/>
                  </a:lnTo>
                  <a:lnTo>
                    <a:pt x="10516" y="2778"/>
                  </a:lnTo>
                  <a:lnTo>
                    <a:pt x="10274" y="2697"/>
                  </a:lnTo>
                  <a:lnTo>
                    <a:pt x="10004" y="2671"/>
                  </a:lnTo>
                  <a:lnTo>
                    <a:pt x="8359" y="2671"/>
                  </a:lnTo>
                  <a:lnTo>
                    <a:pt x="8359" y="2455"/>
                  </a:lnTo>
                  <a:lnTo>
                    <a:pt x="8359" y="2212"/>
                  </a:lnTo>
                  <a:lnTo>
                    <a:pt x="8305" y="1969"/>
                  </a:lnTo>
                  <a:lnTo>
                    <a:pt x="8251" y="1727"/>
                  </a:lnTo>
                  <a:lnTo>
                    <a:pt x="8170" y="1511"/>
                  </a:lnTo>
                  <a:lnTo>
                    <a:pt x="8063" y="1295"/>
                  </a:lnTo>
                  <a:lnTo>
                    <a:pt x="7955" y="1080"/>
                  </a:lnTo>
                  <a:lnTo>
                    <a:pt x="7793" y="891"/>
                  </a:lnTo>
                  <a:lnTo>
                    <a:pt x="7631" y="729"/>
                  </a:lnTo>
                  <a:lnTo>
                    <a:pt x="7469" y="567"/>
                  </a:lnTo>
                  <a:lnTo>
                    <a:pt x="7281" y="405"/>
                  </a:lnTo>
                  <a:lnTo>
                    <a:pt x="7065" y="298"/>
                  </a:lnTo>
                  <a:lnTo>
                    <a:pt x="6849" y="190"/>
                  </a:lnTo>
                  <a:lnTo>
                    <a:pt x="6633" y="109"/>
                  </a:lnTo>
                  <a:lnTo>
                    <a:pt x="6391" y="55"/>
                  </a:lnTo>
                  <a:lnTo>
                    <a:pt x="61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5"/>
            <p:cNvSpPr/>
            <p:nvPr/>
          </p:nvSpPr>
          <p:spPr>
            <a:xfrm>
              <a:off x="1825625" y="-1028625"/>
              <a:ext cx="53950" cy="11475"/>
            </a:xfrm>
            <a:custGeom>
              <a:avLst/>
              <a:gdLst/>
              <a:ahLst/>
              <a:cxnLst/>
              <a:rect l="l" t="t" r="r" b="b"/>
              <a:pathLst>
                <a:path w="2158" h="459" extrusionOk="0">
                  <a:moveTo>
                    <a:pt x="136" y="0"/>
                  </a:moveTo>
                  <a:lnTo>
                    <a:pt x="55" y="54"/>
                  </a:lnTo>
                  <a:lnTo>
                    <a:pt x="1" y="135"/>
                  </a:lnTo>
                  <a:lnTo>
                    <a:pt x="1" y="216"/>
                  </a:lnTo>
                  <a:lnTo>
                    <a:pt x="1" y="324"/>
                  </a:lnTo>
                  <a:lnTo>
                    <a:pt x="55" y="378"/>
                  </a:lnTo>
                  <a:lnTo>
                    <a:pt x="136" y="432"/>
                  </a:lnTo>
                  <a:lnTo>
                    <a:pt x="216" y="459"/>
                  </a:lnTo>
                  <a:lnTo>
                    <a:pt x="1915" y="459"/>
                  </a:lnTo>
                  <a:lnTo>
                    <a:pt x="1996" y="432"/>
                  </a:lnTo>
                  <a:lnTo>
                    <a:pt x="2077" y="378"/>
                  </a:lnTo>
                  <a:lnTo>
                    <a:pt x="2131" y="324"/>
                  </a:lnTo>
                  <a:lnTo>
                    <a:pt x="2158" y="216"/>
                  </a:lnTo>
                  <a:lnTo>
                    <a:pt x="2131" y="135"/>
                  </a:lnTo>
                  <a:lnTo>
                    <a:pt x="2077" y="54"/>
                  </a:lnTo>
                  <a:lnTo>
                    <a:pt x="19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5"/>
            <p:cNvSpPr/>
            <p:nvPr/>
          </p:nvSpPr>
          <p:spPr>
            <a:xfrm>
              <a:off x="1833050" y="-1263900"/>
              <a:ext cx="38450" cy="72150"/>
            </a:xfrm>
            <a:custGeom>
              <a:avLst/>
              <a:gdLst/>
              <a:ahLst/>
              <a:cxnLst/>
              <a:rect l="l" t="t" r="r" b="b"/>
              <a:pathLst>
                <a:path w="1538" h="2886" extrusionOk="0">
                  <a:moveTo>
                    <a:pt x="782" y="1"/>
                  </a:moveTo>
                  <a:lnTo>
                    <a:pt x="675" y="28"/>
                  </a:lnTo>
                  <a:lnTo>
                    <a:pt x="621" y="82"/>
                  </a:lnTo>
                  <a:lnTo>
                    <a:pt x="567" y="162"/>
                  </a:lnTo>
                  <a:lnTo>
                    <a:pt x="540" y="243"/>
                  </a:lnTo>
                  <a:lnTo>
                    <a:pt x="540" y="270"/>
                  </a:lnTo>
                  <a:lnTo>
                    <a:pt x="432" y="324"/>
                  </a:lnTo>
                  <a:lnTo>
                    <a:pt x="324" y="378"/>
                  </a:lnTo>
                  <a:lnTo>
                    <a:pt x="243" y="432"/>
                  </a:lnTo>
                  <a:lnTo>
                    <a:pt x="162" y="540"/>
                  </a:lnTo>
                  <a:lnTo>
                    <a:pt x="108" y="621"/>
                  </a:lnTo>
                  <a:lnTo>
                    <a:pt x="54" y="729"/>
                  </a:lnTo>
                  <a:lnTo>
                    <a:pt x="27" y="837"/>
                  </a:lnTo>
                  <a:lnTo>
                    <a:pt x="0" y="944"/>
                  </a:lnTo>
                  <a:lnTo>
                    <a:pt x="27" y="1106"/>
                  </a:lnTo>
                  <a:lnTo>
                    <a:pt x="81" y="1241"/>
                  </a:lnTo>
                  <a:lnTo>
                    <a:pt x="135" y="1349"/>
                  </a:lnTo>
                  <a:lnTo>
                    <a:pt x="243" y="1457"/>
                  </a:lnTo>
                  <a:lnTo>
                    <a:pt x="351" y="1538"/>
                  </a:lnTo>
                  <a:lnTo>
                    <a:pt x="486" y="1619"/>
                  </a:lnTo>
                  <a:lnTo>
                    <a:pt x="621" y="1646"/>
                  </a:lnTo>
                  <a:lnTo>
                    <a:pt x="782" y="1672"/>
                  </a:lnTo>
                  <a:lnTo>
                    <a:pt x="890" y="1699"/>
                  </a:lnTo>
                  <a:lnTo>
                    <a:pt x="998" y="1753"/>
                  </a:lnTo>
                  <a:lnTo>
                    <a:pt x="1052" y="1834"/>
                  </a:lnTo>
                  <a:lnTo>
                    <a:pt x="1079" y="1915"/>
                  </a:lnTo>
                  <a:lnTo>
                    <a:pt x="1052" y="2023"/>
                  </a:lnTo>
                  <a:lnTo>
                    <a:pt x="998" y="2104"/>
                  </a:lnTo>
                  <a:lnTo>
                    <a:pt x="890" y="2158"/>
                  </a:lnTo>
                  <a:lnTo>
                    <a:pt x="782" y="2185"/>
                  </a:lnTo>
                  <a:lnTo>
                    <a:pt x="648" y="2158"/>
                  </a:lnTo>
                  <a:lnTo>
                    <a:pt x="567" y="2104"/>
                  </a:lnTo>
                  <a:lnTo>
                    <a:pt x="486" y="2023"/>
                  </a:lnTo>
                  <a:lnTo>
                    <a:pt x="459" y="1915"/>
                  </a:lnTo>
                  <a:lnTo>
                    <a:pt x="459" y="1834"/>
                  </a:lnTo>
                  <a:lnTo>
                    <a:pt x="405" y="1753"/>
                  </a:lnTo>
                  <a:lnTo>
                    <a:pt x="324" y="1726"/>
                  </a:lnTo>
                  <a:lnTo>
                    <a:pt x="243" y="1699"/>
                  </a:lnTo>
                  <a:lnTo>
                    <a:pt x="162" y="1726"/>
                  </a:lnTo>
                  <a:lnTo>
                    <a:pt x="81" y="1753"/>
                  </a:lnTo>
                  <a:lnTo>
                    <a:pt x="27" y="1834"/>
                  </a:lnTo>
                  <a:lnTo>
                    <a:pt x="0" y="1915"/>
                  </a:lnTo>
                  <a:lnTo>
                    <a:pt x="27" y="2050"/>
                  </a:lnTo>
                  <a:lnTo>
                    <a:pt x="54" y="2158"/>
                  </a:lnTo>
                  <a:lnTo>
                    <a:pt x="108" y="2266"/>
                  </a:lnTo>
                  <a:lnTo>
                    <a:pt x="162" y="2347"/>
                  </a:lnTo>
                  <a:lnTo>
                    <a:pt x="243" y="2428"/>
                  </a:lnTo>
                  <a:lnTo>
                    <a:pt x="324" y="2508"/>
                  </a:lnTo>
                  <a:lnTo>
                    <a:pt x="432" y="2562"/>
                  </a:lnTo>
                  <a:lnTo>
                    <a:pt x="540" y="2616"/>
                  </a:lnTo>
                  <a:lnTo>
                    <a:pt x="540" y="2643"/>
                  </a:lnTo>
                  <a:lnTo>
                    <a:pt x="567" y="2724"/>
                  </a:lnTo>
                  <a:lnTo>
                    <a:pt x="621" y="2805"/>
                  </a:lnTo>
                  <a:lnTo>
                    <a:pt x="675" y="2859"/>
                  </a:lnTo>
                  <a:lnTo>
                    <a:pt x="782" y="2886"/>
                  </a:lnTo>
                  <a:lnTo>
                    <a:pt x="863" y="2859"/>
                  </a:lnTo>
                  <a:lnTo>
                    <a:pt x="944" y="2805"/>
                  </a:lnTo>
                  <a:lnTo>
                    <a:pt x="998" y="2724"/>
                  </a:lnTo>
                  <a:lnTo>
                    <a:pt x="998" y="2643"/>
                  </a:lnTo>
                  <a:lnTo>
                    <a:pt x="998" y="2616"/>
                  </a:lnTo>
                  <a:lnTo>
                    <a:pt x="1106" y="2562"/>
                  </a:lnTo>
                  <a:lnTo>
                    <a:pt x="1214" y="2508"/>
                  </a:lnTo>
                  <a:lnTo>
                    <a:pt x="1322" y="2428"/>
                  </a:lnTo>
                  <a:lnTo>
                    <a:pt x="1376" y="2347"/>
                  </a:lnTo>
                  <a:lnTo>
                    <a:pt x="1457" y="2266"/>
                  </a:lnTo>
                  <a:lnTo>
                    <a:pt x="1510" y="2158"/>
                  </a:lnTo>
                  <a:lnTo>
                    <a:pt x="1537" y="2050"/>
                  </a:lnTo>
                  <a:lnTo>
                    <a:pt x="1537" y="1915"/>
                  </a:lnTo>
                  <a:lnTo>
                    <a:pt x="1537" y="1780"/>
                  </a:lnTo>
                  <a:lnTo>
                    <a:pt x="1483" y="1646"/>
                  </a:lnTo>
                  <a:lnTo>
                    <a:pt x="1403" y="1538"/>
                  </a:lnTo>
                  <a:lnTo>
                    <a:pt x="1322" y="1430"/>
                  </a:lnTo>
                  <a:lnTo>
                    <a:pt x="1214" y="1322"/>
                  </a:lnTo>
                  <a:lnTo>
                    <a:pt x="1079" y="1268"/>
                  </a:lnTo>
                  <a:lnTo>
                    <a:pt x="917" y="1214"/>
                  </a:lnTo>
                  <a:lnTo>
                    <a:pt x="782" y="1214"/>
                  </a:lnTo>
                  <a:lnTo>
                    <a:pt x="648" y="1187"/>
                  </a:lnTo>
                  <a:lnTo>
                    <a:pt x="567" y="1133"/>
                  </a:lnTo>
                  <a:lnTo>
                    <a:pt x="486" y="1052"/>
                  </a:lnTo>
                  <a:lnTo>
                    <a:pt x="459" y="944"/>
                  </a:lnTo>
                  <a:lnTo>
                    <a:pt x="486" y="864"/>
                  </a:lnTo>
                  <a:lnTo>
                    <a:pt x="567" y="783"/>
                  </a:lnTo>
                  <a:lnTo>
                    <a:pt x="648" y="729"/>
                  </a:lnTo>
                  <a:lnTo>
                    <a:pt x="782" y="702"/>
                  </a:lnTo>
                  <a:lnTo>
                    <a:pt x="890" y="729"/>
                  </a:lnTo>
                  <a:lnTo>
                    <a:pt x="998" y="783"/>
                  </a:lnTo>
                  <a:lnTo>
                    <a:pt x="1052" y="864"/>
                  </a:lnTo>
                  <a:lnTo>
                    <a:pt x="1079" y="944"/>
                  </a:lnTo>
                  <a:lnTo>
                    <a:pt x="1106" y="1052"/>
                  </a:lnTo>
                  <a:lnTo>
                    <a:pt x="1133" y="1106"/>
                  </a:lnTo>
                  <a:lnTo>
                    <a:pt x="1214" y="1160"/>
                  </a:lnTo>
                  <a:lnTo>
                    <a:pt x="1322" y="1187"/>
                  </a:lnTo>
                  <a:lnTo>
                    <a:pt x="1403" y="1160"/>
                  </a:lnTo>
                  <a:lnTo>
                    <a:pt x="1483" y="1106"/>
                  </a:lnTo>
                  <a:lnTo>
                    <a:pt x="1510" y="1052"/>
                  </a:lnTo>
                  <a:lnTo>
                    <a:pt x="1537" y="944"/>
                  </a:lnTo>
                  <a:lnTo>
                    <a:pt x="1537" y="837"/>
                  </a:lnTo>
                  <a:lnTo>
                    <a:pt x="1510" y="729"/>
                  </a:lnTo>
                  <a:lnTo>
                    <a:pt x="1457" y="621"/>
                  </a:lnTo>
                  <a:lnTo>
                    <a:pt x="1376" y="540"/>
                  </a:lnTo>
                  <a:lnTo>
                    <a:pt x="1322" y="432"/>
                  </a:lnTo>
                  <a:lnTo>
                    <a:pt x="1214" y="378"/>
                  </a:lnTo>
                  <a:lnTo>
                    <a:pt x="1106" y="324"/>
                  </a:lnTo>
                  <a:lnTo>
                    <a:pt x="998" y="270"/>
                  </a:lnTo>
                  <a:lnTo>
                    <a:pt x="998" y="243"/>
                  </a:lnTo>
                  <a:lnTo>
                    <a:pt x="998" y="162"/>
                  </a:lnTo>
                  <a:lnTo>
                    <a:pt x="944" y="82"/>
                  </a:lnTo>
                  <a:lnTo>
                    <a:pt x="863" y="28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5"/>
            <p:cNvSpPr/>
            <p:nvPr/>
          </p:nvSpPr>
          <p:spPr>
            <a:xfrm>
              <a:off x="1846525" y="-1114925"/>
              <a:ext cx="11500" cy="11500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243" y="1"/>
                  </a:moveTo>
                  <a:lnTo>
                    <a:pt x="136" y="28"/>
                  </a:lnTo>
                  <a:lnTo>
                    <a:pt x="82" y="82"/>
                  </a:lnTo>
                  <a:lnTo>
                    <a:pt x="28" y="163"/>
                  </a:lnTo>
                  <a:lnTo>
                    <a:pt x="1" y="244"/>
                  </a:lnTo>
                  <a:lnTo>
                    <a:pt x="28" y="325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324" y="459"/>
                  </a:lnTo>
                  <a:lnTo>
                    <a:pt x="405" y="405"/>
                  </a:lnTo>
                  <a:lnTo>
                    <a:pt x="459" y="325"/>
                  </a:lnTo>
                  <a:lnTo>
                    <a:pt x="459" y="244"/>
                  </a:lnTo>
                  <a:lnTo>
                    <a:pt x="459" y="163"/>
                  </a:lnTo>
                  <a:lnTo>
                    <a:pt x="405" y="82"/>
                  </a:lnTo>
                  <a:lnTo>
                    <a:pt x="324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5"/>
            <p:cNvSpPr/>
            <p:nvPr/>
          </p:nvSpPr>
          <p:spPr>
            <a:xfrm>
              <a:off x="1753500" y="-1188400"/>
              <a:ext cx="31700" cy="52625"/>
            </a:xfrm>
            <a:custGeom>
              <a:avLst/>
              <a:gdLst/>
              <a:ahLst/>
              <a:cxnLst/>
              <a:rect l="l" t="t" r="r" b="b"/>
              <a:pathLst>
                <a:path w="1268" h="2105" extrusionOk="0">
                  <a:moveTo>
                    <a:pt x="1052" y="1"/>
                  </a:moveTo>
                  <a:lnTo>
                    <a:pt x="944" y="28"/>
                  </a:lnTo>
                  <a:lnTo>
                    <a:pt x="890" y="55"/>
                  </a:lnTo>
                  <a:lnTo>
                    <a:pt x="836" y="136"/>
                  </a:lnTo>
                  <a:lnTo>
                    <a:pt x="0" y="1753"/>
                  </a:lnTo>
                  <a:lnTo>
                    <a:pt x="0" y="1834"/>
                  </a:lnTo>
                  <a:lnTo>
                    <a:pt x="0" y="1942"/>
                  </a:lnTo>
                  <a:lnTo>
                    <a:pt x="54" y="2023"/>
                  </a:lnTo>
                  <a:lnTo>
                    <a:pt x="108" y="2077"/>
                  </a:lnTo>
                  <a:lnTo>
                    <a:pt x="216" y="2104"/>
                  </a:lnTo>
                  <a:lnTo>
                    <a:pt x="270" y="2077"/>
                  </a:lnTo>
                  <a:lnTo>
                    <a:pt x="351" y="2050"/>
                  </a:lnTo>
                  <a:lnTo>
                    <a:pt x="378" y="2023"/>
                  </a:lnTo>
                  <a:lnTo>
                    <a:pt x="432" y="1969"/>
                  </a:lnTo>
                  <a:lnTo>
                    <a:pt x="1241" y="351"/>
                  </a:lnTo>
                  <a:lnTo>
                    <a:pt x="1268" y="243"/>
                  </a:lnTo>
                  <a:lnTo>
                    <a:pt x="1241" y="163"/>
                  </a:lnTo>
                  <a:lnTo>
                    <a:pt x="1214" y="82"/>
                  </a:lnTo>
                  <a:lnTo>
                    <a:pt x="1133" y="28"/>
                  </a:lnTo>
                  <a:lnTo>
                    <a:pt x="10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5"/>
            <p:cNvSpPr/>
            <p:nvPr/>
          </p:nvSpPr>
          <p:spPr>
            <a:xfrm>
              <a:off x="1744050" y="-1188400"/>
              <a:ext cx="11500" cy="11500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244" y="1"/>
                  </a:moveTo>
                  <a:lnTo>
                    <a:pt x="136" y="28"/>
                  </a:lnTo>
                  <a:lnTo>
                    <a:pt x="82" y="82"/>
                  </a:lnTo>
                  <a:lnTo>
                    <a:pt x="28" y="163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325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3"/>
                  </a:lnTo>
                  <a:lnTo>
                    <a:pt x="405" y="82"/>
                  </a:lnTo>
                  <a:lnTo>
                    <a:pt x="325" y="28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5"/>
            <p:cNvSpPr/>
            <p:nvPr/>
          </p:nvSpPr>
          <p:spPr>
            <a:xfrm>
              <a:off x="1782475" y="-1147950"/>
              <a:ext cx="11500" cy="12175"/>
            </a:xfrm>
            <a:custGeom>
              <a:avLst/>
              <a:gdLst/>
              <a:ahLst/>
              <a:cxnLst/>
              <a:rect l="l" t="t" r="r" b="b"/>
              <a:pathLst>
                <a:path w="460" h="487" extrusionOk="0">
                  <a:moveTo>
                    <a:pt x="244" y="1"/>
                  </a:moveTo>
                  <a:lnTo>
                    <a:pt x="136" y="28"/>
                  </a:lnTo>
                  <a:lnTo>
                    <a:pt x="82" y="82"/>
                  </a:lnTo>
                  <a:lnTo>
                    <a:pt x="28" y="162"/>
                  </a:lnTo>
                  <a:lnTo>
                    <a:pt x="1" y="243"/>
                  </a:lnTo>
                  <a:lnTo>
                    <a:pt x="28" y="324"/>
                  </a:lnTo>
                  <a:lnTo>
                    <a:pt x="82" y="405"/>
                  </a:lnTo>
                  <a:lnTo>
                    <a:pt x="136" y="459"/>
                  </a:lnTo>
                  <a:lnTo>
                    <a:pt x="244" y="486"/>
                  </a:lnTo>
                  <a:lnTo>
                    <a:pt x="325" y="459"/>
                  </a:lnTo>
                  <a:lnTo>
                    <a:pt x="405" y="405"/>
                  </a:lnTo>
                  <a:lnTo>
                    <a:pt x="459" y="324"/>
                  </a:lnTo>
                  <a:lnTo>
                    <a:pt x="459" y="243"/>
                  </a:lnTo>
                  <a:lnTo>
                    <a:pt x="459" y="162"/>
                  </a:lnTo>
                  <a:lnTo>
                    <a:pt x="405" y="82"/>
                  </a:lnTo>
                  <a:lnTo>
                    <a:pt x="325" y="28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2" name="Google Shape;3172;p55"/>
          <p:cNvGrpSpPr/>
          <p:nvPr/>
        </p:nvGrpSpPr>
        <p:grpSpPr>
          <a:xfrm>
            <a:off x="3375700" y="1900036"/>
            <a:ext cx="369302" cy="364932"/>
            <a:chOff x="2725600" y="-1289525"/>
            <a:chExt cx="295300" cy="295300"/>
          </a:xfrm>
        </p:grpSpPr>
        <p:sp>
          <p:nvSpPr>
            <p:cNvPr id="3173" name="Google Shape;3173;p55"/>
            <p:cNvSpPr/>
            <p:nvPr/>
          </p:nvSpPr>
          <p:spPr>
            <a:xfrm>
              <a:off x="2725600" y="-1289525"/>
              <a:ext cx="295300" cy="295300"/>
            </a:xfrm>
            <a:custGeom>
              <a:avLst/>
              <a:gdLst/>
              <a:ahLst/>
              <a:cxnLst/>
              <a:rect l="l" t="t" r="r" b="b"/>
              <a:pathLst>
                <a:path w="11812" h="11812" extrusionOk="0">
                  <a:moveTo>
                    <a:pt x="7658" y="459"/>
                  </a:moveTo>
                  <a:lnTo>
                    <a:pt x="7658" y="2212"/>
                  </a:lnTo>
                  <a:lnTo>
                    <a:pt x="459" y="2212"/>
                  </a:lnTo>
                  <a:lnTo>
                    <a:pt x="459" y="459"/>
                  </a:lnTo>
                  <a:close/>
                  <a:moveTo>
                    <a:pt x="8629" y="2671"/>
                  </a:moveTo>
                  <a:lnTo>
                    <a:pt x="8629" y="3776"/>
                  </a:lnTo>
                  <a:lnTo>
                    <a:pt x="8198" y="3722"/>
                  </a:lnTo>
                  <a:lnTo>
                    <a:pt x="7766" y="3695"/>
                  </a:lnTo>
                  <a:lnTo>
                    <a:pt x="7443" y="3695"/>
                  </a:lnTo>
                  <a:lnTo>
                    <a:pt x="7119" y="3749"/>
                  </a:lnTo>
                  <a:lnTo>
                    <a:pt x="6822" y="3803"/>
                  </a:lnTo>
                  <a:lnTo>
                    <a:pt x="6526" y="3884"/>
                  </a:lnTo>
                  <a:lnTo>
                    <a:pt x="6229" y="3992"/>
                  </a:lnTo>
                  <a:lnTo>
                    <a:pt x="5960" y="4127"/>
                  </a:lnTo>
                  <a:lnTo>
                    <a:pt x="5690" y="4261"/>
                  </a:lnTo>
                  <a:lnTo>
                    <a:pt x="5420" y="4423"/>
                  </a:lnTo>
                  <a:lnTo>
                    <a:pt x="1429" y="4423"/>
                  </a:lnTo>
                  <a:lnTo>
                    <a:pt x="1429" y="2671"/>
                  </a:lnTo>
                  <a:close/>
                  <a:moveTo>
                    <a:pt x="4881" y="4882"/>
                  </a:moveTo>
                  <a:lnTo>
                    <a:pt x="4530" y="5286"/>
                  </a:lnTo>
                  <a:lnTo>
                    <a:pt x="4261" y="5691"/>
                  </a:lnTo>
                  <a:lnTo>
                    <a:pt x="4126" y="5933"/>
                  </a:lnTo>
                  <a:lnTo>
                    <a:pt x="4018" y="6149"/>
                  </a:lnTo>
                  <a:lnTo>
                    <a:pt x="3937" y="6392"/>
                  </a:lnTo>
                  <a:lnTo>
                    <a:pt x="3856" y="6634"/>
                  </a:lnTo>
                  <a:lnTo>
                    <a:pt x="459" y="6634"/>
                  </a:lnTo>
                  <a:lnTo>
                    <a:pt x="459" y="4882"/>
                  </a:lnTo>
                  <a:close/>
                  <a:moveTo>
                    <a:pt x="3748" y="7120"/>
                  </a:moveTo>
                  <a:lnTo>
                    <a:pt x="3721" y="7416"/>
                  </a:lnTo>
                  <a:lnTo>
                    <a:pt x="3695" y="7740"/>
                  </a:lnTo>
                  <a:lnTo>
                    <a:pt x="3695" y="8037"/>
                  </a:lnTo>
                  <a:lnTo>
                    <a:pt x="3748" y="8306"/>
                  </a:lnTo>
                  <a:lnTo>
                    <a:pt x="3775" y="8603"/>
                  </a:lnTo>
                  <a:lnTo>
                    <a:pt x="3856" y="8873"/>
                  </a:lnTo>
                  <a:lnTo>
                    <a:pt x="459" y="8873"/>
                  </a:lnTo>
                  <a:lnTo>
                    <a:pt x="459" y="7120"/>
                  </a:lnTo>
                  <a:close/>
                  <a:moveTo>
                    <a:pt x="135" y="1"/>
                  </a:moveTo>
                  <a:lnTo>
                    <a:pt x="81" y="55"/>
                  </a:lnTo>
                  <a:lnTo>
                    <a:pt x="27" y="136"/>
                  </a:lnTo>
                  <a:lnTo>
                    <a:pt x="0" y="217"/>
                  </a:lnTo>
                  <a:lnTo>
                    <a:pt x="0" y="2455"/>
                  </a:lnTo>
                  <a:lnTo>
                    <a:pt x="27" y="2536"/>
                  </a:lnTo>
                  <a:lnTo>
                    <a:pt x="81" y="2617"/>
                  </a:lnTo>
                  <a:lnTo>
                    <a:pt x="135" y="2644"/>
                  </a:lnTo>
                  <a:lnTo>
                    <a:pt x="243" y="2671"/>
                  </a:lnTo>
                  <a:lnTo>
                    <a:pt x="971" y="2671"/>
                  </a:lnTo>
                  <a:lnTo>
                    <a:pt x="971" y="4423"/>
                  </a:lnTo>
                  <a:lnTo>
                    <a:pt x="243" y="4423"/>
                  </a:lnTo>
                  <a:lnTo>
                    <a:pt x="135" y="4450"/>
                  </a:lnTo>
                  <a:lnTo>
                    <a:pt x="81" y="4504"/>
                  </a:lnTo>
                  <a:lnTo>
                    <a:pt x="27" y="4558"/>
                  </a:lnTo>
                  <a:lnTo>
                    <a:pt x="0" y="4666"/>
                  </a:lnTo>
                  <a:lnTo>
                    <a:pt x="0" y="9088"/>
                  </a:lnTo>
                  <a:lnTo>
                    <a:pt x="27" y="9169"/>
                  </a:lnTo>
                  <a:lnTo>
                    <a:pt x="81" y="9250"/>
                  </a:lnTo>
                  <a:lnTo>
                    <a:pt x="135" y="9304"/>
                  </a:lnTo>
                  <a:lnTo>
                    <a:pt x="243" y="9331"/>
                  </a:lnTo>
                  <a:lnTo>
                    <a:pt x="4018" y="9331"/>
                  </a:lnTo>
                  <a:lnTo>
                    <a:pt x="4126" y="9601"/>
                  </a:lnTo>
                  <a:lnTo>
                    <a:pt x="4288" y="9843"/>
                  </a:lnTo>
                  <a:lnTo>
                    <a:pt x="4450" y="10086"/>
                  </a:lnTo>
                  <a:lnTo>
                    <a:pt x="4611" y="10329"/>
                  </a:lnTo>
                  <a:lnTo>
                    <a:pt x="4827" y="10544"/>
                  </a:lnTo>
                  <a:lnTo>
                    <a:pt x="5016" y="10760"/>
                  </a:lnTo>
                  <a:lnTo>
                    <a:pt x="5258" y="10949"/>
                  </a:lnTo>
                  <a:lnTo>
                    <a:pt x="5474" y="11111"/>
                  </a:lnTo>
                  <a:lnTo>
                    <a:pt x="5744" y="11272"/>
                  </a:lnTo>
                  <a:lnTo>
                    <a:pt x="5987" y="11407"/>
                  </a:lnTo>
                  <a:lnTo>
                    <a:pt x="6256" y="11542"/>
                  </a:lnTo>
                  <a:lnTo>
                    <a:pt x="6553" y="11623"/>
                  </a:lnTo>
                  <a:lnTo>
                    <a:pt x="6849" y="11704"/>
                  </a:lnTo>
                  <a:lnTo>
                    <a:pt x="7146" y="11758"/>
                  </a:lnTo>
                  <a:lnTo>
                    <a:pt x="7443" y="11812"/>
                  </a:lnTo>
                  <a:lnTo>
                    <a:pt x="8009" y="11812"/>
                  </a:lnTo>
                  <a:lnTo>
                    <a:pt x="8279" y="11785"/>
                  </a:lnTo>
                  <a:lnTo>
                    <a:pt x="8548" y="11731"/>
                  </a:lnTo>
                  <a:lnTo>
                    <a:pt x="8791" y="11677"/>
                  </a:lnTo>
                  <a:lnTo>
                    <a:pt x="9034" y="11596"/>
                  </a:lnTo>
                  <a:lnTo>
                    <a:pt x="9276" y="11515"/>
                  </a:lnTo>
                  <a:lnTo>
                    <a:pt x="9519" y="11407"/>
                  </a:lnTo>
                  <a:lnTo>
                    <a:pt x="9762" y="11299"/>
                  </a:lnTo>
                  <a:lnTo>
                    <a:pt x="9816" y="11245"/>
                  </a:lnTo>
                  <a:lnTo>
                    <a:pt x="9870" y="11165"/>
                  </a:lnTo>
                  <a:lnTo>
                    <a:pt x="9870" y="11057"/>
                  </a:lnTo>
                  <a:lnTo>
                    <a:pt x="9843" y="10976"/>
                  </a:lnTo>
                  <a:lnTo>
                    <a:pt x="9789" y="10922"/>
                  </a:lnTo>
                  <a:lnTo>
                    <a:pt x="9708" y="10868"/>
                  </a:lnTo>
                  <a:lnTo>
                    <a:pt x="9627" y="10868"/>
                  </a:lnTo>
                  <a:lnTo>
                    <a:pt x="9519" y="10895"/>
                  </a:lnTo>
                  <a:lnTo>
                    <a:pt x="9115" y="11084"/>
                  </a:lnTo>
                  <a:lnTo>
                    <a:pt x="8683" y="11245"/>
                  </a:lnTo>
                  <a:lnTo>
                    <a:pt x="8225" y="11326"/>
                  </a:lnTo>
                  <a:lnTo>
                    <a:pt x="7766" y="11353"/>
                  </a:lnTo>
                  <a:lnTo>
                    <a:pt x="7389" y="11326"/>
                  </a:lnTo>
                  <a:lnTo>
                    <a:pt x="7038" y="11272"/>
                  </a:lnTo>
                  <a:lnTo>
                    <a:pt x="6688" y="11192"/>
                  </a:lnTo>
                  <a:lnTo>
                    <a:pt x="6364" y="11084"/>
                  </a:lnTo>
                  <a:lnTo>
                    <a:pt x="6040" y="10922"/>
                  </a:lnTo>
                  <a:lnTo>
                    <a:pt x="5744" y="10733"/>
                  </a:lnTo>
                  <a:lnTo>
                    <a:pt x="5474" y="10544"/>
                  </a:lnTo>
                  <a:lnTo>
                    <a:pt x="5205" y="10302"/>
                  </a:lnTo>
                  <a:lnTo>
                    <a:pt x="4989" y="10032"/>
                  </a:lnTo>
                  <a:lnTo>
                    <a:pt x="4773" y="9762"/>
                  </a:lnTo>
                  <a:lnTo>
                    <a:pt x="4584" y="9466"/>
                  </a:lnTo>
                  <a:lnTo>
                    <a:pt x="4450" y="9142"/>
                  </a:lnTo>
                  <a:lnTo>
                    <a:pt x="4315" y="8819"/>
                  </a:lnTo>
                  <a:lnTo>
                    <a:pt x="4234" y="8468"/>
                  </a:lnTo>
                  <a:lnTo>
                    <a:pt x="4180" y="8117"/>
                  </a:lnTo>
                  <a:lnTo>
                    <a:pt x="4153" y="7740"/>
                  </a:lnTo>
                  <a:lnTo>
                    <a:pt x="4180" y="7389"/>
                  </a:lnTo>
                  <a:lnTo>
                    <a:pt x="4234" y="7039"/>
                  </a:lnTo>
                  <a:lnTo>
                    <a:pt x="4315" y="6688"/>
                  </a:lnTo>
                  <a:lnTo>
                    <a:pt x="4450" y="6365"/>
                  </a:lnTo>
                  <a:lnTo>
                    <a:pt x="4584" y="6041"/>
                  </a:lnTo>
                  <a:lnTo>
                    <a:pt x="4773" y="5745"/>
                  </a:lnTo>
                  <a:lnTo>
                    <a:pt x="4989" y="5475"/>
                  </a:lnTo>
                  <a:lnTo>
                    <a:pt x="5205" y="5205"/>
                  </a:lnTo>
                  <a:lnTo>
                    <a:pt x="5474" y="4963"/>
                  </a:lnTo>
                  <a:lnTo>
                    <a:pt x="5744" y="4774"/>
                  </a:lnTo>
                  <a:lnTo>
                    <a:pt x="6040" y="4585"/>
                  </a:lnTo>
                  <a:lnTo>
                    <a:pt x="6364" y="4423"/>
                  </a:lnTo>
                  <a:lnTo>
                    <a:pt x="6688" y="4315"/>
                  </a:lnTo>
                  <a:lnTo>
                    <a:pt x="7038" y="4235"/>
                  </a:lnTo>
                  <a:lnTo>
                    <a:pt x="7389" y="4181"/>
                  </a:lnTo>
                  <a:lnTo>
                    <a:pt x="7766" y="4154"/>
                  </a:lnTo>
                  <a:lnTo>
                    <a:pt x="8117" y="4181"/>
                  </a:lnTo>
                  <a:lnTo>
                    <a:pt x="8494" y="4235"/>
                  </a:lnTo>
                  <a:lnTo>
                    <a:pt x="8818" y="4315"/>
                  </a:lnTo>
                  <a:lnTo>
                    <a:pt x="9168" y="4423"/>
                  </a:lnTo>
                  <a:lnTo>
                    <a:pt x="9465" y="4585"/>
                  </a:lnTo>
                  <a:lnTo>
                    <a:pt x="9762" y="4774"/>
                  </a:lnTo>
                  <a:lnTo>
                    <a:pt x="10058" y="4963"/>
                  </a:lnTo>
                  <a:lnTo>
                    <a:pt x="10301" y="5205"/>
                  </a:lnTo>
                  <a:lnTo>
                    <a:pt x="10544" y="5475"/>
                  </a:lnTo>
                  <a:lnTo>
                    <a:pt x="10732" y="5745"/>
                  </a:lnTo>
                  <a:lnTo>
                    <a:pt x="10921" y="6041"/>
                  </a:lnTo>
                  <a:lnTo>
                    <a:pt x="11083" y="6365"/>
                  </a:lnTo>
                  <a:lnTo>
                    <a:pt x="11191" y="6688"/>
                  </a:lnTo>
                  <a:lnTo>
                    <a:pt x="11299" y="7039"/>
                  </a:lnTo>
                  <a:lnTo>
                    <a:pt x="11353" y="7389"/>
                  </a:lnTo>
                  <a:lnTo>
                    <a:pt x="11353" y="7740"/>
                  </a:lnTo>
                  <a:lnTo>
                    <a:pt x="11326" y="8225"/>
                  </a:lnTo>
                  <a:lnTo>
                    <a:pt x="11245" y="8657"/>
                  </a:lnTo>
                  <a:lnTo>
                    <a:pt x="11110" y="9115"/>
                  </a:lnTo>
                  <a:lnTo>
                    <a:pt x="10894" y="9520"/>
                  </a:lnTo>
                  <a:lnTo>
                    <a:pt x="10867" y="9601"/>
                  </a:lnTo>
                  <a:lnTo>
                    <a:pt x="10867" y="9708"/>
                  </a:lnTo>
                  <a:lnTo>
                    <a:pt x="10921" y="9789"/>
                  </a:lnTo>
                  <a:lnTo>
                    <a:pt x="10975" y="9843"/>
                  </a:lnTo>
                  <a:lnTo>
                    <a:pt x="11083" y="9870"/>
                  </a:lnTo>
                  <a:lnTo>
                    <a:pt x="11164" y="9870"/>
                  </a:lnTo>
                  <a:lnTo>
                    <a:pt x="11245" y="9816"/>
                  </a:lnTo>
                  <a:lnTo>
                    <a:pt x="11299" y="9762"/>
                  </a:lnTo>
                  <a:lnTo>
                    <a:pt x="11407" y="9520"/>
                  </a:lnTo>
                  <a:lnTo>
                    <a:pt x="11514" y="9277"/>
                  </a:lnTo>
                  <a:lnTo>
                    <a:pt x="11622" y="9034"/>
                  </a:lnTo>
                  <a:lnTo>
                    <a:pt x="11676" y="8792"/>
                  </a:lnTo>
                  <a:lnTo>
                    <a:pt x="11757" y="8522"/>
                  </a:lnTo>
                  <a:lnTo>
                    <a:pt x="11784" y="8279"/>
                  </a:lnTo>
                  <a:lnTo>
                    <a:pt x="11811" y="8010"/>
                  </a:lnTo>
                  <a:lnTo>
                    <a:pt x="11811" y="7740"/>
                  </a:lnTo>
                  <a:lnTo>
                    <a:pt x="11811" y="7416"/>
                  </a:lnTo>
                  <a:lnTo>
                    <a:pt x="11784" y="7093"/>
                  </a:lnTo>
                  <a:lnTo>
                    <a:pt x="11703" y="6796"/>
                  </a:lnTo>
                  <a:lnTo>
                    <a:pt x="11622" y="6473"/>
                  </a:lnTo>
                  <a:lnTo>
                    <a:pt x="11514" y="6203"/>
                  </a:lnTo>
                  <a:lnTo>
                    <a:pt x="11380" y="5906"/>
                  </a:lnTo>
                  <a:lnTo>
                    <a:pt x="11218" y="5637"/>
                  </a:lnTo>
                  <a:lnTo>
                    <a:pt x="11056" y="5367"/>
                  </a:lnTo>
                  <a:lnTo>
                    <a:pt x="10867" y="5124"/>
                  </a:lnTo>
                  <a:lnTo>
                    <a:pt x="10652" y="4909"/>
                  </a:lnTo>
                  <a:lnTo>
                    <a:pt x="10436" y="4693"/>
                  </a:lnTo>
                  <a:lnTo>
                    <a:pt x="10193" y="4504"/>
                  </a:lnTo>
                  <a:lnTo>
                    <a:pt x="9950" y="4315"/>
                  </a:lnTo>
                  <a:lnTo>
                    <a:pt x="9681" y="4181"/>
                  </a:lnTo>
                  <a:lnTo>
                    <a:pt x="9384" y="4019"/>
                  </a:lnTo>
                  <a:lnTo>
                    <a:pt x="9088" y="3911"/>
                  </a:lnTo>
                  <a:lnTo>
                    <a:pt x="9088" y="2455"/>
                  </a:lnTo>
                  <a:lnTo>
                    <a:pt x="9088" y="2347"/>
                  </a:lnTo>
                  <a:lnTo>
                    <a:pt x="9034" y="2293"/>
                  </a:lnTo>
                  <a:lnTo>
                    <a:pt x="8953" y="2239"/>
                  </a:lnTo>
                  <a:lnTo>
                    <a:pt x="8872" y="2212"/>
                  </a:lnTo>
                  <a:lnTo>
                    <a:pt x="8117" y="2212"/>
                  </a:lnTo>
                  <a:lnTo>
                    <a:pt x="8117" y="217"/>
                  </a:lnTo>
                  <a:lnTo>
                    <a:pt x="8117" y="136"/>
                  </a:lnTo>
                  <a:lnTo>
                    <a:pt x="8063" y="55"/>
                  </a:lnTo>
                  <a:lnTo>
                    <a:pt x="7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5"/>
            <p:cNvSpPr/>
            <p:nvPr/>
          </p:nvSpPr>
          <p:spPr>
            <a:xfrm>
              <a:off x="2913675" y="-1172225"/>
              <a:ext cx="82275" cy="82275"/>
            </a:xfrm>
            <a:custGeom>
              <a:avLst/>
              <a:gdLst/>
              <a:ahLst/>
              <a:cxnLst/>
              <a:rect l="l" t="t" r="r" b="b"/>
              <a:pathLst>
                <a:path w="3291" h="3291" extrusionOk="0">
                  <a:moveTo>
                    <a:pt x="243" y="1"/>
                  </a:moveTo>
                  <a:lnTo>
                    <a:pt x="135" y="28"/>
                  </a:lnTo>
                  <a:lnTo>
                    <a:pt x="81" y="82"/>
                  </a:lnTo>
                  <a:lnTo>
                    <a:pt x="28" y="163"/>
                  </a:lnTo>
                  <a:lnTo>
                    <a:pt x="1" y="244"/>
                  </a:lnTo>
                  <a:lnTo>
                    <a:pt x="28" y="324"/>
                  </a:lnTo>
                  <a:lnTo>
                    <a:pt x="81" y="405"/>
                  </a:lnTo>
                  <a:lnTo>
                    <a:pt x="135" y="459"/>
                  </a:lnTo>
                  <a:lnTo>
                    <a:pt x="243" y="486"/>
                  </a:lnTo>
                  <a:lnTo>
                    <a:pt x="513" y="486"/>
                  </a:lnTo>
                  <a:lnTo>
                    <a:pt x="756" y="540"/>
                  </a:lnTo>
                  <a:lnTo>
                    <a:pt x="998" y="594"/>
                  </a:lnTo>
                  <a:lnTo>
                    <a:pt x="1241" y="675"/>
                  </a:lnTo>
                  <a:lnTo>
                    <a:pt x="1457" y="783"/>
                  </a:lnTo>
                  <a:lnTo>
                    <a:pt x="1672" y="918"/>
                  </a:lnTo>
                  <a:lnTo>
                    <a:pt x="1888" y="1080"/>
                  </a:lnTo>
                  <a:lnTo>
                    <a:pt x="2077" y="1241"/>
                  </a:lnTo>
                  <a:lnTo>
                    <a:pt x="2239" y="1430"/>
                  </a:lnTo>
                  <a:lnTo>
                    <a:pt x="2374" y="1619"/>
                  </a:lnTo>
                  <a:lnTo>
                    <a:pt x="2508" y="1835"/>
                  </a:lnTo>
                  <a:lnTo>
                    <a:pt x="2616" y="2050"/>
                  </a:lnTo>
                  <a:lnTo>
                    <a:pt x="2697" y="2293"/>
                  </a:lnTo>
                  <a:lnTo>
                    <a:pt x="2778" y="2536"/>
                  </a:lnTo>
                  <a:lnTo>
                    <a:pt x="2805" y="2805"/>
                  </a:lnTo>
                  <a:lnTo>
                    <a:pt x="2832" y="3048"/>
                  </a:lnTo>
                  <a:lnTo>
                    <a:pt x="2832" y="3156"/>
                  </a:lnTo>
                  <a:lnTo>
                    <a:pt x="2886" y="3237"/>
                  </a:lnTo>
                  <a:lnTo>
                    <a:pt x="2967" y="3264"/>
                  </a:lnTo>
                  <a:lnTo>
                    <a:pt x="3048" y="3291"/>
                  </a:lnTo>
                  <a:lnTo>
                    <a:pt x="3155" y="3264"/>
                  </a:lnTo>
                  <a:lnTo>
                    <a:pt x="3209" y="3237"/>
                  </a:lnTo>
                  <a:lnTo>
                    <a:pt x="3263" y="3156"/>
                  </a:lnTo>
                  <a:lnTo>
                    <a:pt x="3290" y="3048"/>
                  </a:lnTo>
                  <a:lnTo>
                    <a:pt x="3263" y="2751"/>
                  </a:lnTo>
                  <a:lnTo>
                    <a:pt x="3209" y="2455"/>
                  </a:lnTo>
                  <a:lnTo>
                    <a:pt x="3155" y="2158"/>
                  </a:lnTo>
                  <a:lnTo>
                    <a:pt x="3048" y="1888"/>
                  </a:lnTo>
                  <a:lnTo>
                    <a:pt x="2913" y="1619"/>
                  </a:lnTo>
                  <a:lnTo>
                    <a:pt x="2751" y="1349"/>
                  </a:lnTo>
                  <a:lnTo>
                    <a:pt x="2589" y="1133"/>
                  </a:lnTo>
                  <a:lnTo>
                    <a:pt x="2400" y="918"/>
                  </a:lnTo>
                  <a:lnTo>
                    <a:pt x="2185" y="702"/>
                  </a:lnTo>
                  <a:lnTo>
                    <a:pt x="1942" y="540"/>
                  </a:lnTo>
                  <a:lnTo>
                    <a:pt x="1699" y="378"/>
                  </a:lnTo>
                  <a:lnTo>
                    <a:pt x="1430" y="244"/>
                  </a:lnTo>
                  <a:lnTo>
                    <a:pt x="1133" y="163"/>
                  </a:lnTo>
                  <a:lnTo>
                    <a:pt x="836" y="82"/>
                  </a:lnTo>
                  <a:lnTo>
                    <a:pt x="540" y="2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5"/>
            <p:cNvSpPr/>
            <p:nvPr/>
          </p:nvSpPr>
          <p:spPr>
            <a:xfrm>
              <a:off x="2843575" y="-1101425"/>
              <a:ext cx="81575" cy="82250"/>
            </a:xfrm>
            <a:custGeom>
              <a:avLst/>
              <a:gdLst/>
              <a:ahLst/>
              <a:cxnLst/>
              <a:rect l="l" t="t" r="r" b="b"/>
              <a:pathLst>
                <a:path w="3263" h="3290" extrusionOk="0">
                  <a:moveTo>
                    <a:pt x="216" y="0"/>
                  </a:moveTo>
                  <a:lnTo>
                    <a:pt x="135" y="27"/>
                  </a:lnTo>
                  <a:lnTo>
                    <a:pt x="54" y="54"/>
                  </a:lnTo>
                  <a:lnTo>
                    <a:pt x="0" y="135"/>
                  </a:lnTo>
                  <a:lnTo>
                    <a:pt x="0" y="216"/>
                  </a:lnTo>
                  <a:lnTo>
                    <a:pt x="0" y="540"/>
                  </a:lnTo>
                  <a:lnTo>
                    <a:pt x="54" y="836"/>
                  </a:lnTo>
                  <a:lnTo>
                    <a:pt x="135" y="1133"/>
                  </a:lnTo>
                  <a:lnTo>
                    <a:pt x="243" y="1402"/>
                  </a:lnTo>
                  <a:lnTo>
                    <a:pt x="351" y="1672"/>
                  </a:lnTo>
                  <a:lnTo>
                    <a:pt x="513" y="1942"/>
                  </a:lnTo>
                  <a:lnTo>
                    <a:pt x="701" y="2157"/>
                  </a:lnTo>
                  <a:lnTo>
                    <a:pt x="890" y="2373"/>
                  </a:lnTo>
                  <a:lnTo>
                    <a:pt x="1106" y="2589"/>
                  </a:lnTo>
                  <a:lnTo>
                    <a:pt x="1348" y="2751"/>
                  </a:lnTo>
                  <a:lnTo>
                    <a:pt x="1591" y="2912"/>
                  </a:lnTo>
                  <a:lnTo>
                    <a:pt x="1861" y="3047"/>
                  </a:lnTo>
                  <a:lnTo>
                    <a:pt x="2130" y="3128"/>
                  </a:lnTo>
                  <a:lnTo>
                    <a:pt x="2427" y="3209"/>
                  </a:lnTo>
                  <a:lnTo>
                    <a:pt x="2724" y="3263"/>
                  </a:lnTo>
                  <a:lnTo>
                    <a:pt x="3047" y="3290"/>
                  </a:lnTo>
                  <a:lnTo>
                    <a:pt x="3128" y="3263"/>
                  </a:lnTo>
                  <a:lnTo>
                    <a:pt x="3209" y="3209"/>
                  </a:lnTo>
                  <a:lnTo>
                    <a:pt x="3263" y="3128"/>
                  </a:lnTo>
                  <a:lnTo>
                    <a:pt x="3263" y="3047"/>
                  </a:lnTo>
                  <a:lnTo>
                    <a:pt x="3263" y="2966"/>
                  </a:lnTo>
                  <a:lnTo>
                    <a:pt x="3209" y="2886"/>
                  </a:lnTo>
                  <a:lnTo>
                    <a:pt x="3128" y="2832"/>
                  </a:lnTo>
                  <a:lnTo>
                    <a:pt x="3047" y="2805"/>
                  </a:lnTo>
                  <a:lnTo>
                    <a:pt x="2778" y="2805"/>
                  </a:lnTo>
                  <a:lnTo>
                    <a:pt x="2508" y="2751"/>
                  </a:lnTo>
                  <a:lnTo>
                    <a:pt x="2265" y="2697"/>
                  </a:lnTo>
                  <a:lnTo>
                    <a:pt x="2023" y="2616"/>
                  </a:lnTo>
                  <a:lnTo>
                    <a:pt x="1807" y="2508"/>
                  </a:lnTo>
                  <a:lnTo>
                    <a:pt x="1591" y="2373"/>
                  </a:lnTo>
                  <a:lnTo>
                    <a:pt x="1402" y="2211"/>
                  </a:lnTo>
                  <a:lnTo>
                    <a:pt x="1214" y="2050"/>
                  </a:lnTo>
                  <a:lnTo>
                    <a:pt x="1052" y="1861"/>
                  </a:lnTo>
                  <a:lnTo>
                    <a:pt x="890" y="1672"/>
                  </a:lnTo>
                  <a:lnTo>
                    <a:pt x="755" y="1456"/>
                  </a:lnTo>
                  <a:lnTo>
                    <a:pt x="647" y="1241"/>
                  </a:lnTo>
                  <a:lnTo>
                    <a:pt x="566" y="998"/>
                  </a:lnTo>
                  <a:lnTo>
                    <a:pt x="513" y="755"/>
                  </a:lnTo>
                  <a:lnTo>
                    <a:pt x="459" y="486"/>
                  </a:lnTo>
                  <a:lnTo>
                    <a:pt x="459" y="216"/>
                  </a:lnTo>
                  <a:lnTo>
                    <a:pt x="432" y="135"/>
                  </a:lnTo>
                  <a:lnTo>
                    <a:pt x="378" y="54"/>
                  </a:lnTo>
                  <a:lnTo>
                    <a:pt x="324" y="27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5"/>
            <p:cNvSpPr/>
            <p:nvPr/>
          </p:nvSpPr>
          <p:spPr>
            <a:xfrm>
              <a:off x="2897500" y="-1138500"/>
              <a:ext cx="44525" cy="85625"/>
            </a:xfrm>
            <a:custGeom>
              <a:avLst/>
              <a:gdLst/>
              <a:ahLst/>
              <a:cxnLst/>
              <a:rect l="l" t="t" r="r" b="b"/>
              <a:pathLst>
                <a:path w="1781" h="3425" extrusionOk="0">
                  <a:moveTo>
                    <a:pt x="890" y="0"/>
                  </a:moveTo>
                  <a:lnTo>
                    <a:pt x="782" y="27"/>
                  </a:lnTo>
                  <a:lnTo>
                    <a:pt x="728" y="81"/>
                  </a:lnTo>
                  <a:lnTo>
                    <a:pt x="675" y="135"/>
                  </a:lnTo>
                  <a:lnTo>
                    <a:pt x="648" y="243"/>
                  </a:lnTo>
                  <a:lnTo>
                    <a:pt x="648" y="324"/>
                  </a:lnTo>
                  <a:lnTo>
                    <a:pt x="513" y="351"/>
                  </a:lnTo>
                  <a:lnTo>
                    <a:pt x="378" y="432"/>
                  </a:lnTo>
                  <a:lnTo>
                    <a:pt x="270" y="513"/>
                  </a:lnTo>
                  <a:lnTo>
                    <a:pt x="189" y="620"/>
                  </a:lnTo>
                  <a:lnTo>
                    <a:pt x="108" y="728"/>
                  </a:lnTo>
                  <a:lnTo>
                    <a:pt x="54" y="836"/>
                  </a:lnTo>
                  <a:lnTo>
                    <a:pt x="0" y="971"/>
                  </a:lnTo>
                  <a:lnTo>
                    <a:pt x="0" y="1106"/>
                  </a:lnTo>
                  <a:lnTo>
                    <a:pt x="0" y="1295"/>
                  </a:lnTo>
                  <a:lnTo>
                    <a:pt x="54" y="1429"/>
                  </a:lnTo>
                  <a:lnTo>
                    <a:pt x="135" y="1564"/>
                  </a:lnTo>
                  <a:lnTo>
                    <a:pt x="243" y="1699"/>
                  </a:lnTo>
                  <a:lnTo>
                    <a:pt x="378" y="1807"/>
                  </a:lnTo>
                  <a:lnTo>
                    <a:pt x="540" y="1888"/>
                  </a:lnTo>
                  <a:lnTo>
                    <a:pt x="701" y="1915"/>
                  </a:lnTo>
                  <a:lnTo>
                    <a:pt x="890" y="1942"/>
                  </a:lnTo>
                  <a:lnTo>
                    <a:pt x="1052" y="1969"/>
                  </a:lnTo>
                  <a:lnTo>
                    <a:pt x="1187" y="2050"/>
                  </a:lnTo>
                  <a:lnTo>
                    <a:pt x="1268" y="2157"/>
                  </a:lnTo>
                  <a:lnTo>
                    <a:pt x="1295" y="2238"/>
                  </a:lnTo>
                  <a:lnTo>
                    <a:pt x="1322" y="2319"/>
                  </a:lnTo>
                  <a:lnTo>
                    <a:pt x="1295" y="2373"/>
                  </a:lnTo>
                  <a:lnTo>
                    <a:pt x="1268" y="2454"/>
                  </a:lnTo>
                  <a:lnTo>
                    <a:pt x="1187" y="2562"/>
                  </a:lnTo>
                  <a:lnTo>
                    <a:pt x="1052" y="2643"/>
                  </a:lnTo>
                  <a:lnTo>
                    <a:pt x="890" y="2670"/>
                  </a:lnTo>
                  <a:lnTo>
                    <a:pt x="728" y="2643"/>
                  </a:lnTo>
                  <a:lnTo>
                    <a:pt x="594" y="2562"/>
                  </a:lnTo>
                  <a:lnTo>
                    <a:pt x="486" y="2454"/>
                  </a:lnTo>
                  <a:lnTo>
                    <a:pt x="459" y="2373"/>
                  </a:lnTo>
                  <a:lnTo>
                    <a:pt x="459" y="2319"/>
                  </a:lnTo>
                  <a:lnTo>
                    <a:pt x="432" y="2211"/>
                  </a:lnTo>
                  <a:lnTo>
                    <a:pt x="378" y="2157"/>
                  </a:lnTo>
                  <a:lnTo>
                    <a:pt x="324" y="2103"/>
                  </a:lnTo>
                  <a:lnTo>
                    <a:pt x="216" y="2076"/>
                  </a:lnTo>
                  <a:lnTo>
                    <a:pt x="135" y="2103"/>
                  </a:lnTo>
                  <a:lnTo>
                    <a:pt x="54" y="2157"/>
                  </a:lnTo>
                  <a:lnTo>
                    <a:pt x="0" y="2211"/>
                  </a:lnTo>
                  <a:lnTo>
                    <a:pt x="0" y="2319"/>
                  </a:lnTo>
                  <a:lnTo>
                    <a:pt x="0" y="2454"/>
                  </a:lnTo>
                  <a:lnTo>
                    <a:pt x="54" y="2589"/>
                  </a:lnTo>
                  <a:lnTo>
                    <a:pt x="108" y="2697"/>
                  </a:lnTo>
                  <a:lnTo>
                    <a:pt x="189" y="2805"/>
                  </a:lnTo>
                  <a:lnTo>
                    <a:pt x="270" y="2912"/>
                  </a:lnTo>
                  <a:lnTo>
                    <a:pt x="378" y="2993"/>
                  </a:lnTo>
                  <a:lnTo>
                    <a:pt x="513" y="3074"/>
                  </a:lnTo>
                  <a:lnTo>
                    <a:pt x="648" y="3101"/>
                  </a:lnTo>
                  <a:lnTo>
                    <a:pt x="648" y="3182"/>
                  </a:lnTo>
                  <a:lnTo>
                    <a:pt x="675" y="3290"/>
                  </a:lnTo>
                  <a:lnTo>
                    <a:pt x="728" y="3344"/>
                  </a:lnTo>
                  <a:lnTo>
                    <a:pt x="782" y="3398"/>
                  </a:lnTo>
                  <a:lnTo>
                    <a:pt x="890" y="3425"/>
                  </a:lnTo>
                  <a:lnTo>
                    <a:pt x="971" y="3398"/>
                  </a:lnTo>
                  <a:lnTo>
                    <a:pt x="1052" y="3344"/>
                  </a:lnTo>
                  <a:lnTo>
                    <a:pt x="1106" y="3290"/>
                  </a:lnTo>
                  <a:lnTo>
                    <a:pt x="1106" y="3182"/>
                  </a:lnTo>
                  <a:lnTo>
                    <a:pt x="1106" y="3101"/>
                  </a:lnTo>
                  <a:lnTo>
                    <a:pt x="1241" y="3074"/>
                  </a:lnTo>
                  <a:lnTo>
                    <a:pt x="1376" y="2993"/>
                  </a:lnTo>
                  <a:lnTo>
                    <a:pt x="1483" y="2912"/>
                  </a:lnTo>
                  <a:lnTo>
                    <a:pt x="1591" y="2805"/>
                  </a:lnTo>
                  <a:lnTo>
                    <a:pt x="1672" y="2697"/>
                  </a:lnTo>
                  <a:lnTo>
                    <a:pt x="1726" y="2589"/>
                  </a:lnTo>
                  <a:lnTo>
                    <a:pt x="1753" y="2454"/>
                  </a:lnTo>
                  <a:lnTo>
                    <a:pt x="1780" y="2319"/>
                  </a:lnTo>
                  <a:lnTo>
                    <a:pt x="1753" y="2130"/>
                  </a:lnTo>
                  <a:lnTo>
                    <a:pt x="1699" y="1996"/>
                  </a:lnTo>
                  <a:lnTo>
                    <a:pt x="1618" y="1834"/>
                  </a:lnTo>
                  <a:lnTo>
                    <a:pt x="1510" y="1726"/>
                  </a:lnTo>
                  <a:lnTo>
                    <a:pt x="1376" y="1618"/>
                  </a:lnTo>
                  <a:lnTo>
                    <a:pt x="1241" y="1537"/>
                  </a:lnTo>
                  <a:lnTo>
                    <a:pt x="1052" y="1510"/>
                  </a:lnTo>
                  <a:lnTo>
                    <a:pt x="890" y="1483"/>
                  </a:lnTo>
                  <a:lnTo>
                    <a:pt x="728" y="1456"/>
                  </a:lnTo>
                  <a:lnTo>
                    <a:pt x="594" y="1375"/>
                  </a:lnTo>
                  <a:lnTo>
                    <a:pt x="486" y="1268"/>
                  </a:lnTo>
                  <a:lnTo>
                    <a:pt x="459" y="1187"/>
                  </a:lnTo>
                  <a:lnTo>
                    <a:pt x="459" y="1106"/>
                  </a:lnTo>
                  <a:lnTo>
                    <a:pt x="459" y="1052"/>
                  </a:lnTo>
                  <a:lnTo>
                    <a:pt x="486" y="971"/>
                  </a:lnTo>
                  <a:lnTo>
                    <a:pt x="594" y="863"/>
                  </a:lnTo>
                  <a:lnTo>
                    <a:pt x="728" y="782"/>
                  </a:lnTo>
                  <a:lnTo>
                    <a:pt x="890" y="755"/>
                  </a:lnTo>
                  <a:lnTo>
                    <a:pt x="1052" y="782"/>
                  </a:lnTo>
                  <a:lnTo>
                    <a:pt x="1187" y="863"/>
                  </a:lnTo>
                  <a:lnTo>
                    <a:pt x="1268" y="971"/>
                  </a:lnTo>
                  <a:lnTo>
                    <a:pt x="1295" y="1052"/>
                  </a:lnTo>
                  <a:lnTo>
                    <a:pt x="1322" y="1106"/>
                  </a:lnTo>
                  <a:lnTo>
                    <a:pt x="1322" y="1214"/>
                  </a:lnTo>
                  <a:lnTo>
                    <a:pt x="1376" y="1268"/>
                  </a:lnTo>
                  <a:lnTo>
                    <a:pt x="1457" y="1321"/>
                  </a:lnTo>
                  <a:lnTo>
                    <a:pt x="1537" y="1348"/>
                  </a:lnTo>
                  <a:lnTo>
                    <a:pt x="1618" y="1321"/>
                  </a:lnTo>
                  <a:lnTo>
                    <a:pt x="1699" y="1268"/>
                  </a:lnTo>
                  <a:lnTo>
                    <a:pt x="1753" y="1214"/>
                  </a:lnTo>
                  <a:lnTo>
                    <a:pt x="1780" y="1106"/>
                  </a:lnTo>
                  <a:lnTo>
                    <a:pt x="1753" y="971"/>
                  </a:lnTo>
                  <a:lnTo>
                    <a:pt x="1726" y="836"/>
                  </a:lnTo>
                  <a:lnTo>
                    <a:pt x="1672" y="728"/>
                  </a:lnTo>
                  <a:lnTo>
                    <a:pt x="1591" y="620"/>
                  </a:lnTo>
                  <a:lnTo>
                    <a:pt x="1483" y="513"/>
                  </a:lnTo>
                  <a:lnTo>
                    <a:pt x="1376" y="432"/>
                  </a:lnTo>
                  <a:lnTo>
                    <a:pt x="1241" y="351"/>
                  </a:lnTo>
                  <a:lnTo>
                    <a:pt x="1106" y="324"/>
                  </a:lnTo>
                  <a:lnTo>
                    <a:pt x="1106" y="243"/>
                  </a:lnTo>
                  <a:lnTo>
                    <a:pt x="1106" y="135"/>
                  </a:lnTo>
                  <a:lnTo>
                    <a:pt x="1052" y="81"/>
                  </a:lnTo>
                  <a:lnTo>
                    <a:pt x="971" y="27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5"/>
            <p:cNvSpPr/>
            <p:nvPr/>
          </p:nvSpPr>
          <p:spPr>
            <a:xfrm>
              <a:off x="2973000" y="-1284800"/>
              <a:ext cx="43850" cy="43850"/>
            </a:xfrm>
            <a:custGeom>
              <a:avLst/>
              <a:gdLst/>
              <a:ahLst/>
              <a:cxnLst/>
              <a:rect l="l" t="t" r="r" b="b"/>
              <a:pathLst>
                <a:path w="1754" h="1754" extrusionOk="0">
                  <a:moveTo>
                    <a:pt x="782" y="1"/>
                  </a:moveTo>
                  <a:lnTo>
                    <a:pt x="702" y="55"/>
                  </a:lnTo>
                  <a:lnTo>
                    <a:pt x="648" y="136"/>
                  </a:lnTo>
                  <a:lnTo>
                    <a:pt x="621" y="216"/>
                  </a:lnTo>
                  <a:lnTo>
                    <a:pt x="621" y="648"/>
                  </a:lnTo>
                  <a:lnTo>
                    <a:pt x="135" y="648"/>
                  </a:lnTo>
                  <a:lnTo>
                    <a:pt x="54" y="702"/>
                  </a:lnTo>
                  <a:lnTo>
                    <a:pt x="1" y="783"/>
                  </a:lnTo>
                  <a:lnTo>
                    <a:pt x="1" y="864"/>
                  </a:lnTo>
                  <a:lnTo>
                    <a:pt x="1" y="971"/>
                  </a:lnTo>
                  <a:lnTo>
                    <a:pt x="54" y="1025"/>
                  </a:lnTo>
                  <a:lnTo>
                    <a:pt x="135" y="1079"/>
                  </a:lnTo>
                  <a:lnTo>
                    <a:pt x="216" y="1106"/>
                  </a:lnTo>
                  <a:lnTo>
                    <a:pt x="621" y="1106"/>
                  </a:lnTo>
                  <a:lnTo>
                    <a:pt x="621" y="1511"/>
                  </a:lnTo>
                  <a:lnTo>
                    <a:pt x="648" y="1592"/>
                  </a:lnTo>
                  <a:lnTo>
                    <a:pt x="702" y="1673"/>
                  </a:lnTo>
                  <a:lnTo>
                    <a:pt x="782" y="1727"/>
                  </a:lnTo>
                  <a:lnTo>
                    <a:pt x="863" y="1753"/>
                  </a:lnTo>
                  <a:lnTo>
                    <a:pt x="944" y="1727"/>
                  </a:lnTo>
                  <a:lnTo>
                    <a:pt x="1025" y="1673"/>
                  </a:lnTo>
                  <a:lnTo>
                    <a:pt x="1079" y="1592"/>
                  </a:lnTo>
                  <a:lnTo>
                    <a:pt x="1106" y="1511"/>
                  </a:lnTo>
                  <a:lnTo>
                    <a:pt x="1106" y="1106"/>
                  </a:lnTo>
                  <a:lnTo>
                    <a:pt x="1511" y="1106"/>
                  </a:lnTo>
                  <a:lnTo>
                    <a:pt x="1591" y="1079"/>
                  </a:lnTo>
                  <a:lnTo>
                    <a:pt x="1672" y="1025"/>
                  </a:lnTo>
                  <a:lnTo>
                    <a:pt x="1726" y="971"/>
                  </a:lnTo>
                  <a:lnTo>
                    <a:pt x="1753" y="864"/>
                  </a:lnTo>
                  <a:lnTo>
                    <a:pt x="1726" y="783"/>
                  </a:lnTo>
                  <a:lnTo>
                    <a:pt x="1672" y="702"/>
                  </a:lnTo>
                  <a:lnTo>
                    <a:pt x="1591" y="648"/>
                  </a:lnTo>
                  <a:lnTo>
                    <a:pt x="1106" y="648"/>
                  </a:lnTo>
                  <a:lnTo>
                    <a:pt x="1106" y="216"/>
                  </a:lnTo>
                  <a:lnTo>
                    <a:pt x="1079" y="136"/>
                  </a:lnTo>
                  <a:lnTo>
                    <a:pt x="1025" y="55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5"/>
            <p:cNvSpPr/>
            <p:nvPr/>
          </p:nvSpPr>
          <p:spPr>
            <a:xfrm>
              <a:off x="2738400" y="-1038075"/>
              <a:ext cx="43850" cy="43850"/>
            </a:xfrm>
            <a:custGeom>
              <a:avLst/>
              <a:gdLst/>
              <a:ahLst/>
              <a:cxnLst/>
              <a:rect l="l" t="t" r="r" b="b"/>
              <a:pathLst>
                <a:path w="1754" h="1754" extrusionOk="0">
                  <a:moveTo>
                    <a:pt x="864" y="1"/>
                  </a:moveTo>
                  <a:lnTo>
                    <a:pt x="783" y="28"/>
                  </a:lnTo>
                  <a:lnTo>
                    <a:pt x="702" y="82"/>
                  </a:lnTo>
                  <a:lnTo>
                    <a:pt x="675" y="136"/>
                  </a:lnTo>
                  <a:lnTo>
                    <a:pt x="648" y="244"/>
                  </a:lnTo>
                  <a:lnTo>
                    <a:pt x="648" y="648"/>
                  </a:lnTo>
                  <a:lnTo>
                    <a:pt x="216" y="648"/>
                  </a:lnTo>
                  <a:lnTo>
                    <a:pt x="135" y="675"/>
                  </a:lnTo>
                  <a:lnTo>
                    <a:pt x="55" y="729"/>
                  </a:lnTo>
                  <a:lnTo>
                    <a:pt x="28" y="783"/>
                  </a:lnTo>
                  <a:lnTo>
                    <a:pt x="1" y="891"/>
                  </a:lnTo>
                  <a:lnTo>
                    <a:pt x="28" y="972"/>
                  </a:lnTo>
                  <a:lnTo>
                    <a:pt x="55" y="1053"/>
                  </a:lnTo>
                  <a:lnTo>
                    <a:pt x="135" y="1107"/>
                  </a:lnTo>
                  <a:lnTo>
                    <a:pt x="648" y="1107"/>
                  </a:lnTo>
                  <a:lnTo>
                    <a:pt x="648" y="1538"/>
                  </a:lnTo>
                  <a:lnTo>
                    <a:pt x="675" y="1619"/>
                  </a:lnTo>
                  <a:lnTo>
                    <a:pt x="702" y="1700"/>
                  </a:lnTo>
                  <a:lnTo>
                    <a:pt x="783" y="1754"/>
                  </a:lnTo>
                  <a:lnTo>
                    <a:pt x="971" y="1754"/>
                  </a:lnTo>
                  <a:lnTo>
                    <a:pt x="1025" y="1700"/>
                  </a:lnTo>
                  <a:lnTo>
                    <a:pt x="1079" y="1619"/>
                  </a:lnTo>
                  <a:lnTo>
                    <a:pt x="1106" y="1538"/>
                  </a:lnTo>
                  <a:lnTo>
                    <a:pt x="1106" y="1107"/>
                  </a:lnTo>
                  <a:lnTo>
                    <a:pt x="1619" y="1107"/>
                  </a:lnTo>
                  <a:lnTo>
                    <a:pt x="1672" y="1053"/>
                  </a:lnTo>
                  <a:lnTo>
                    <a:pt x="1726" y="972"/>
                  </a:lnTo>
                  <a:lnTo>
                    <a:pt x="1753" y="891"/>
                  </a:lnTo>
                  <a:lnTo>
                    <a:pt x="1726" y="783"/>
                  </a:lnTo>
                  <a:lnTo>
                    <a:pt x="1672" y="729"/>
                  </a:lnTo>
                  <a:lnTo>
                    <a:pt x="1619" y="675"/>
                  </a:lnTo>
                  <a:lnTo>
                    <a:pt x="1511" y="648"/>
                  </a:lnTo>
                  <a:lnTo>
                    <a:pt x="1106" y="648"/>
                  </a:lnTo>
                  <a:lnTo>
                    <a:pt x="1106" y="244"/>
                  </a:lnTo>
                  <a:lnTo>
                    <a:pt x="1079" y="136"/>
                  </a:lnTo>
                  <a:lnTo>
                    <a:pt x="1025" y="82"/>
                  </a:lnTo>
                  <a:lnTo>
                    <a:pt x="971" y="28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5"/>
            <p:cNvSpPr/>
            <p:nvPr/>
          </p:nvSpPr>
          <p:spPr>
            <a:xfrm>
              <a:off x="2981775" y="-1034025"/>
              <a:ext cx="11475" cy="12175"/>
            </a:xfrm>
            <a:custGeom>
              <a:avLst/>
              <a:gdLst/>
              <a:ahLst/>
              <a:cxnLst/>
              <a:rect l="l" t="t" r="r" b="b"/>
              <a:pathLst>
                <a:path w="459" h="487" extrusionOk="0">
                  <a:moveTo>
                    <a:pt x="216" y="1"/>
                  </a:moveTo>
                  <a:lnTo>
                    <a:pt x="135" y="28"/>
                  </a:lnTo>
                  <a:lnTo>
                    <a:pt x="54" y="82"/>
                  </a:lnTo>
                  <a:lnTo>
                    <a:pt x="0" y="163"/>
                  </a:lnTo>
                  <a:lnTo>
                    <a:pt x="0" y="243"/>
                  </a:lnTo>
                  <a:lnTo>
                    <a:pt x="0" y="324"/>
                  </a:lnTo>
                  <a:lnTo>
                    <a:pt x="54" y="405"/>
                  </a:lnTo>
                  <a:lnTo>
                    <a:pt x="135" y="459"/>
                  </a:lnTo>
                  <a:lnTo>
                    <a:pt x="216" y="486"/>
                  </a:lnTo>
                  <a:lnTo>
                    <a:pt x="324" y="459"/>
                  </a:lnTo>
                  <a:lnTo>
                    <a:pt x="378" y="405"/>
                  </a:lnTo>
                  <a:lnTo>
                    <a:pt x="431" y="324"/>
                  </a:lnTo>
                  <a:lnTo>
                    <a:pt x="458" y="243"/>
                  </a:lnTo>
                  <a:lnTo>
                    <a:pt x="431" y="163"/>
                  </a:lnTo>
                  <a:lnTo>
                    <a:pt x="378" y="82"/>
                  </a:lnTo>
                  <a:lnTo>
                    <a:pt x="324" y="2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0" name="Google Shape;3180;p55"/>
          <p:cNvGrpSpPr/>
          <p:nvPr/>
        </p:nvGrpSpPr>
        <p:grpSpPr>
          <a:xfrm>
            <a:off x="2575079" y="3268824"/>
            <a:ext cx="369302" cy="308270"/>
            <a:chOff x="7514600" y="-1942750"/>
            <a:chExt cx="295300" cy="249450"/>
          </a:xfrm>
        </p:grpSpPr>
        <p:sp>
          <p:nvSpPr>
            <p:cNvPr id="3181" name="Google Shape;3181;p55"/>
            <p:cNvSpPr/>
            <p:nvPr/>
          </p:nvSpPr>
          <p:spPr>
            <a:xfrm>
              <a:off x="7604275" y="-1881400"/>
              <a:ext cx="63375" cy="62725"/>
            </a:xfrm>
            <a:custGeom>
              <a:avLst/>
              <a:gdLst/>
              <a:ahLst/>
              <a:cxnLst/>
              <a:rect l="l" t="t" r="r" b="b"/>
              <a:pathLst>
                <a:path w="2535" h="2509" extrusionOk="0">
                  <a:moveTo>
                    <a:pt x="1268" y="459"/>
                  </a:moveTo>
                  <a:lnTo>
                    <a:pt x="1429" y="486"/>
                  </a:lnTo>
                  <a:lnTo>
                    <a:pt x="1564" y="513"/>
                  </a:lnTo>
                  <a:lnTo>
                    <a:pt x="1699" y="594"/>
                  </a:lnTo>
                  <a:lnTo>
                    <a:pt x="1834" y="702"/>
                  </a:lnTo>
                  <a:lnTo>
                    <a:pt x="1915" y="810"/>
                  </a:lnTo>
                  <a:lnTo>
                    <a:pt x="1996" y="944"/>
                  </a:lnTo>
                  <a:lnTo>
                    <a:pt x="2050" y="1106"/>
                  </a:lnTo>
                  <a:lnTo>
                    <a:pt x="2050" y="1268"/>
                  </a:lnTo>
                  <a:lnTo>
                    <a:pt x="2050" y="1430"/>
                  </a:lnTo>
                  <a:lnTo>
                    <a:pt x="1996" y="1565"/>
                  </a:lnTo>
                  <a:lnTo>
                    <a:pt x="1915" y="1699"/>
                  </a:lnTo>
                  <a:lnTo>
                    <a:pt x="1834" y="1834"/>
                  </a:lnTo>
                  <a:lnTo>
                    <a:pt x="1699" y="1915"/>
                  </a:lnTo>
                  <a:lnTo>
                    <a:pt x="1564" y="1996"/>
                  </a:lnTo>
                  <a:lnTo>
                    <a:pt x="1429" y="2050"/>
                  </a:lnTo>
                  <a:lnTo>
                    <a:pt x="1106" y="2050"/>
                  </a:lnTo>
                  <a:lnTo>
                    <a:pt x="944" y="1996"/>
                  </a:lnTo>
                  <a:lnTo>
                    <a:pt x="809" y="1915"/>
                  </a:lnTo>
                  <a:lnTo>
                    <a:pt x="701" y="1834"/>
                  </a:lnTo>
                  <a:lnTo>
                    <a:pt x="594" y="1699"/>
                  </a:lnTo>
                  <a:lnTo>
                    <a:pt x="540" y="1565"/>
                  </a:lnTo>
                  <a:lnTo>
                    <a:pt x="486" y="1430"/>
                  </a:lnTo>
                  <a:lnTo>
                    <a:pt x="459" y="1268"/>
                  </a:lnTo>
                  <a:lnTo>
                    <a:pt x="486" y="1106"/>
                  </a:lnTo>
                  <a:lnTo>
                    <a:pt x="540" y="944"/>
                  </a:lnTo>
                  <a:lnTo>
                    <a:pt x="594" y="810"/>
                  </a:lnTo>
                  <a:lnTo>
                    <a:pt x="701" y="702"/>
                  </a:lnTo>
                  <a:lnTo>
                    <a:pt x="809" y="594"/>
                  </a:lnTo>
                  <a:lnTo>
                    <a:pt x="944" y="513"/>
                  </a:lnTo>
                  <a:lnTo>
                    <a:pt x="1106" y="486"/>
                  </a:lnTo>
                  <a:lnTo>
                    <a:pt x="1268" y="459"/>
                  </a:lnTo>
                  <a:close/>
                  <a:moveTo>
                    <a:pt x="1268" y="1"/>
                  </a:moveTo>
                  <a:lnTo>
                    <a:pt x="998" y="28"/>
                  </a:lnTo>
                  <a:lnTo>
                    <a:pt x="782" y="108"/>
                  </a:lnTo>
                  <a:lnTo>
                    <a:pt x="567" y="216"/>
                  </a:lnTo>
                  <a:lnTo>
                    <a:pt x="378" y="378"/>
                  </a:lnTo>
                  <a:lnTo>
                    <a:pt x="216" y="567"/>
                  </a:lnTo>
                  <a:lnTo>
                    <a:pt x="108" y="783"/>
                  </a:lnTo>
                  <a:lnTo>
                    <a:pt x="27" y="998"/>
                  </a:lnTo>
                  <a:lnTo>
                    <a:pt x="0" y="1268"/>
                  </a:lnTo>
                  <a:lnTo>
                    <a:pt x="27" y="1511"/>
                  </a:lnTo>
                  <a:lnTo>
                    <a:pt x="108" y="1753"/>
                  </a:lnTo>
                  <a:lnTo>
                    <a:pt x="216" y="1969"/>
                  </a:lnTo>
                  <a:lnTo>
                    <a:pt x="378" y="2158"/>
                  </a:lnTo>
                  <a:lnTo>
                    <a:pt x="567" y="2293"/>
                  </a:lnTo>
                  <a:lnTo>
                    <a:pt x="782" y="2427"/>
                  </a:lnTo>
                  <a:lnTo>
                    <a:pt x="998" y="2481"/>
                  </a:lnTo>
                  <a:lnTo>
                    <a:pt x="1268" y="2508"/>
                  </a:lnTo>
                  <a:lnTo>
                    <a:pt x="1510" y="2481"/>
                  </a:lnTo>
                  <a:lnTo>
                    <a:pt x="1753" y="2427"/>
                  </a:lnTo>
                  <a:lnTo>
                    <a:pt x="1969" y="2293"/>
                  </a:lnTo>
                  <a:lnTo>
                    <a:pt x="2158" y="2158"/>
                  </a:lnTo>
                  <a:lnTo>
                    <a:pt x="2319" y="1969"/>
                  </a:lnTo>
                  <a:lnTo>
                    <a:pt x="2427" y="1753"/>
                  </a:lnTo>
                  <a:lnTo>
                    <a:pt x="2508" y="1511"/>
                  </a:lnTo>
                  <a:lnTo>
                    <a:pt x="2535" y="1268"/>
                  </a:lnTo>
                  <a:lnTo>
                    <a:pt x="2508" y="998"/>
                  </a:lnTo>
                  <a:lnTo>
                    <a:pt x="2427" y="783"/>
                  </a:lnTo>
                  <a:lnTo>
                    <a:pt x="2319" y="567"/>
                  </a:lnTo>
                  <a:lnTo>
                    <a:pt x="2158" y="378"/>
                  </a:lnTo>
                  <a:lnTo>
                    <a:pt x="1969" y="216"/>
                  </a:lnTo>
                  <a:lnTo>
                    <a:pt x="1753" y="108"/>
                  </a:lnTo>
                  <a:lnTo>
                    <a:pt x="1510" y="2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5"/>
            <p:cNvSpPr/>
            <p:nvPr/>
          </p:nvSpPr>
          <p:spPr>
            <a:xfrm>
              <a:off x="7656175" y="-1791075"/>
              <a:ext cx="38450" cy="72175"/>
            </a:xfrm>
            <a:custGeom>
              <a:avLst/>
              <a:gdLst/>
              <a:ahLst/>
              <a:cxnLst/>
              <a:rect l="l" t="t" r="r" b="b"/>
              <a:pathLst>
                <a:path w="1538" h="2887" extrusionOk="0">
                  <a:moveTo>
                    <a:pt x="756" y="1"/>
                  </a:moveTo>
                  <a:lnTo>
                    <a:pt x="675" y="28"/>
                  </a:lnTo>
                  <a:lnTo>
                    <a:pt x="594" y="82"/>
                  </a:lnTo>
                  <a:lnTo>
                    <a:pt x="540" y="163"/>
                  </a:lnTo>
                  <a:lnTo>
                    <a:pt x="540" y="244"/>
                  </a:lnTo>
                  <a:lnTo>
                    <a:pt x="540" y="271"/>
                  </a:lnTo>
                  <a:lnTo>
                    <a:pt x="432" y="324"/>
                  </a:lnTo>
                  <a:lnTo>
                    <a:pt x="324" y="378"/>
                  </a:lnTo>
                  <a:lnTo>
                    <a:pt x="216" y="459"/>
                  </a:lnTo>
                  <a:lnTo>
                    <a:pt x="162" y="540"/>
                  </a:lnTo>
                  <a:lnTo>
                    <a:pt x="82" y="621"/>
                  </a:lnTo>
                  <a:lnTo>
                    <a:pt x="28" y="729"/>
                  </a:lnTo>
                  <a:lnTo>
                    <a:pt x="1" y="837"/>
                  </a:lnTo>
                  <a:lnTo>
                    <a:pt x="1" y="972"/>
                  </a:lnTo>
                  <a:lnTo>
                    <a:pt x="28" y="1106"/>
                  </a:lnTo>
                  <a:lnTo>
                    <a:pt x="55" y="1241"/>
                  </a:lnTo>
                  <a:lnTo>
                    <a:pt x="135" y="1349"/>
                  </a:lnTo>
                  <a:lnTo>
                    <a:pt x="216" y="1457"/>
                  </a:lnTo>
                  <a:lnTo>
                    <a:pt x="351" y="1565"/>
                  </a:lnTo>
                  <a:lnTo>
                    <a:pt x="459" y="1619"/>
                  </a:lnTo>
                  <a:lnTo>
                    <a:pt x="621" y="1673"/>
                  </a:lnTo>
                  <a:lnTo>
                    <a:pt x="756" y="1673"/>
                  </a:lnTo>
                  <a:lnTo>
                    <a:pt x="890" y="1700"/>
                  </a:lnTo>
                  <a:lnTo>
                    <a:pt x="971" y="1754"/>
                  </a:lnTo>
                  <a:lnTo>
                    <a:pt x="1052" y="1835"/>
                  </a:lnTo>
                  <a:lnTo>
                    <a:pt x="1079" y="1942"/>
                  </a:lnTo>
                  <a:lnTo>
                    <a:pt x="1052" y="2023"/>
                  </a:lnTo>
                  <a:lnTo>
                    <a:pt x="971" y="2104"/>
                  </a:lnTo>
                  <a:lnTo>
                    <a:pt x="890" y="2158"/>
                  </a:lnTo>
                  <a:lnTo>
                    <a:pt x="756" y="2185"/>
                  </a:lnTo>
                  <a:lnTo>
                    <a:pt x="648" y="2158"/>
                  </a:lnTo>
                  <a:lnTo>
                    <a:pt x="540" y="2104"/>
                  </a:lnTo>
                  <a:lnTo>
                    <a:pt x="486" y="2023"/>
                  </a:lnTo>
                  <a:lnTo>
                    <a:pt x="459" y="1942"/>
                  </a:lnTo>
                  <a:lnTo>
                    <a:pt x="432" y="1835"/>
                  </a:lnTo>
                  <a:lnTo>
                    <a:pt x="405" y="1781"/>
                  </a:lnTo>
                  <a:lnTo>
                    <a:pt x="324" y="1727"/>
                  </a:lnTo>
                  <a:lnTo>
                    <a:pt x="243" y="1700"/>
                  </a:lnTo>
                  <a:lnTo>
                    <a:pt x="135" y="1727"/>
                  </a:lnTo>
                  <a:lnTo>
                    <a:pt x="55" y="1781"/>
                  </a:lnTo>
                  <a:lnTo>
                    <a:pt x="28" y="1835"/>
                  </a:lnTo>
                  <a:lnTo>
                    <a:pt x="1" y="1942"/>
                  </a:lnTo>
                  <a:lnTo>
                    <a:pt x="1" y="2050"/>
                  </a:lnTo>
                  <a:lnTo>
                    <a:pt x="28" y="2158"/>
                  </a:lnTo>
                  <a:lnTo>
                    <a:pt x="82" y="2266"/>
                  </a:lnTo>
                  <a:lnTo>
                    <a:pt x="162" y="2347"/>
                  </a:lnTo>
                  <a:lnTo>
                    <a:pt x="216" y="2455"/>
                  </a:lnTo>
                  <a:lnTo>
                    <a:pt x="324" y="2509"/>
                  </a:lnTo>
                  <a:lnTo>
                    <a:pt x="432" y="2563"/>
                  </a:lnTo>
                  <a:lnTo>
                    <a:pt x="540" y="2617"/>
                  </a:lnTo>
                  <a:lnTo>
                    <a:pt x="540" y="2643"/>
                  </a:lnTo>
                  <a:lnTo>
                    <a:pt x="540" y="2724"/>
                  </a:lnTo>
                  <a:lnTo>
                    <a:pt x="594" y="2805"/>
                  </a:lnTo>
                  <a:lnTo>
                    <a:pt x="675" y="2859"/>
                  </a:lnTo>
                  <a:lnTo>
                    <a:pt x="756" y="2886"/>
                  </a:lnTo>
                  <a:lnTo>
                    <a:pt x="863" y="2859"/>
                  </a:lnTo>
                  <a:lnTo>
                    <a:pt x="917" y="2805"/>
                  </a:lnTo>
                  <a:lnTo>
                    <a:pt x="971" y="2724"/>
                  </a:lnTo>
                  <a:lnTo>
                    <a:pt x="998" y="2643"/>
                  </a:lnTo>
                  <a:lnTo>
                    <a:pt x="998" y="2617"/>
                  </a:lnTo>
                  <a:lnTo>
                    <a:pt x="1106" y="2563"/>
                  </a:lnTo>
                  <a:lnTo>
                    <a:pt x="1214" y="2509"/>
                  </a:lnTo>
                  <a:lnTo>
                    <a:pt x="1295" y="2455"/>
                  </a:lnTo>
                  <a:lnTo>
                    <a:pt x="1376" y="2347"/>
                  </a:lnTo>
                  <a:lnTo>
                    <a:pt x="1457" y="2266"/>
                  </a:lnTo>
                  <a:lnTo>
                    <a:pt x="1484" y="2158"/>
                  </a:lnTo>
                  <a:lnTo>
                    <a:pt x="1511" y="2050"/>
                  </a:lnTo>
                  <a:lnTo>
                    <a:pt x="1538" y="1942"/>
                  </a:lnTo>
                  <a:lnTo>
                    <a:pt x="1511" y="1781"/>
                  </a:lnTo>
                  <a:lnTo>
                    <a:pt x="1484" y="1646"/>
                  </a:lnTo>
                  <a:lnTo>
                    <a:pt x="1403" y="1538"/>
                  </a:lnTo>
                  <a:lnTo>
                    <a:pt x="1295" y="1430"/>
                  </a:lnTo>
                  <a:lnTo>
                    <a:pt x="1187" y="1349"/>
                  </a:lnTo>
                  <a:lnTo>
                    <a:pt x="1052" y="1268"/>
                  </a:lnTo>
                  <a:lnTo>
                    <a:pt x="917" y="1241"/>
                  </a:lnTo>
                  <a:lnTo>
                    <a:pt x="756" y="1214"/>
                  </a:lnTo>
                  <a:lnTo>
                    <a:pt x="648" y="1187"/>
                  </a:lnTo>
                  <a:lnTo>
                    <a:pt x="540" y="1133"/>
                  </a:lnTo>
                  <a:lnTo>
                    <a:pt x="486" y="1053"/>
                  </a:lnTo>
                  <a:lnTo>
                    <a:pt x="459" y="972"/>
                  </a:lnTo>
                  <a:lnTo>
                    <a:pt x="486" y="864"/>
                  </a:lnTo>
                  <a:lnTo>
                    <a:pt x="540" y="783"/>
                  </a:lnTo>
                  <a:lnTo>
                    <a:pt x="648" y="729"/>
                  </a:lnTo>
                  <a:lnTo>
                    <a:pt x="756" y="702"/>
                  </a:lnTo>
                  <a:lnTo>
                    <a:pt x="890" y="729"/>
                  </a:lnTo>
                  <a:lnTo>
                    <a:pt x="971" y="783"/>
                  </a:lnTo>
                  <a:lnTo>
                    <a:pt x="1052" y="864"/>
                  </a:lnTo>
                  <a:lnTo>
                    <a:pt x="1079" y="972"/>
                  </a:lnTo>
                  <a:lnTo>
                    <a:pt x="1079" y="1053"/>
                  </a:lnTo>
                  <a:lnTo>
                    <a:pt x="1133" y="1133"/>
                  </a:lnTo>
                  <a:lnTo>
                    <a:pt x="1214" y="1160"/>
                  </a:lnTo>
                  <a:lnTo>
                    <a:pt x="1295" y="1187"/>
                  </a:lnTo>
                  <a:lnTo>
                    <a:pt x="1403" y="1160"/>
                  </a:lnTo>
                  <a:lnTo>
                    <a:pt x="1457" y="1133"/>
                  </a:lnTo>
                  <a:lnTo>
                    <a:pt x="1511" y="1053"/>
                  </a:lnTo>
                  <a:lnTo>
                    <a:pt x="1538" y="972"/>
                  </a:lnTo>
                  <a:lnTo>
                    <a:pt x="1511" y="837"/>
                  </a:lnTo>
                  <a:lnTo>
                    <a:pt x="1484" y="729"/>
                  </a:lnTo>
                  <a:lnTo>
                    <a:pt x="1457" y="621"/>
                  </a:lnTo>
                  <a:lnTo>
                    <a:pt x="1376" y="540"/>
                  </a:lnTo>
                  <a:lnTo>
                    <a:pt x="1295" y="459"/>
                  </a:lnTo>
                  <a:lnTo>
                    <a:pt x="1214" y="378"/>
                  </a:lnTo>
                  <a:lnTo>
                    <a:pt x="1106" y="324"/>
                  </a:lnTo>
                  <a:lnTo>
                    <a:pt x="998" y="271"/>
                  </a:lnTo>
                  <a:lnTo>
                    <a:pt x="998" y="244"/>
                  </a:lnTo>
                  <a:lnTo>
                    <a:pt x="971" y="163"/>
                  </a:lnTo>
                  <a:lnTo>
                    <a:pt x="917" y="82"/>
                  </a:lnTo>
                  <a:lnTo>
                    <a:pt x="863" y="2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5"/>
            <p:cNvSpPr/>
            <p:nvPr/>
          </p:nvSpPr>
          <p:spPr>
            <a:xfrm>
              <a:off x="7514600" y="-1942750"/>
              <a:ext cx="295300" cy="249450"/>
            </a:xfrm>
            <a:custGeom>
              <a:avLst/>
              <a:gdLst/>
              <a:ahLst/>
              <a:cxnLst/>
              <a:rect l="l" t="t" r="r" b="b"/>
              <a:pathLst>
                <a:path w="11812" h="9978" extrusionOk="0">
                  <a:moveTo>
                    <a:pt x="11353" y="4801"/>
                  </a:moveTo>
                  <a:lnTo>
                    <a:pt x="11353" y="5636"/>
                  </a:lnTo>
                  <a:lnTo>
                    <a:pt x="8037" y="5636"/>
                  </a:lnTo>
                  <a:lnTo>
                    <a:pt x="7875" y="5529"/>
                  </a:lnTo>
                  <a:lnTo>
                    <a:pt x="7713" y="5394"/>
                  </a:lnTo>
                  <a:lnTo>
                    <a:pt x="7551" y="5313"/>
                  </a:lnTo>
                  <a:lnTo>
                    <a:pt x="7362" y="5232"/>
                  </a:lnTo>
                  <a:lnTo>
                    <a:pt x="7362" y="4801"/>
                  </a:lnTo>
                  <a:close/>
                  <a:moveTo>
                    <a:pt x="8926" y="1484"/>
                  </a:moveTo>
                  <a:lnTo>
                    <a:pt x="9034" y="1511"/>
                  </a:lnTo>
                  <a:lnTo>
                    <a:pt x="9142" y="1592"/>
                  </a:lnTo>
                  <a:lnTo>
                    <a:pt x="9223" y="1700"/>
                  </a:lnTo>
                  <a:lnTo>
                    <a:pt x="9250" y="1807"/>
                  </a:lnTo>
                  <a:lnTo>
                    <a:pt x="9250" y="4342"/>
                  </a:lnTo>
                  <a:lnTo>
                    <a:pt x="7120" y="4342"/>
                  </a:lnTo>
                  <a:lnTo>
                    <a:pt x="7039" y="4369"/>
                  </a:lnTo>
                  <a:lnTo>
                    <a:pt x="6958" y="4423"/>
                  </a:lnTo>
                  <a:lnTo>
                    <a:pt x="6904" y="4504"/>
                  </a:lnTo>
                  <a:lnTo>
                    <a:pt x="6904" y="4585"/>
                  </a:lnTo>
                  <a:lnTo>
                    <a:pt x="6904" y="5097"/>
                  </a:lnTo>
                  <a:lnTo>
                    <a:pt x="6661" y="5043"/>
                  </a:lnTo>
                  <a:lnTo>
                    <a:pt x="6419" y="5043"/>
                  </a:lnTo>
                  <a:lnTo>
                    <a:pt x="6149" y="5070"/>
                  </a:lnTo>
                  <a:lnTo>
                    <a:pt x="5879" y="5097"/>
                  </a:lnTo>
                  <a:lnTo>
                    <a:pt x="5610" y="5178"/>
                  </a:lnTo>
                  <a:lnTo>
                    <a:pt x="5367" y="5286"/>
                  </a:lnTo>
                  <a:lnTo>
                    <a:pt x="5124" y="5421"/>
                  </a:lnTo>
                  <a:lnTo>
                    <a:pt x="4909" y="5556"/>
                  </a:lnTo>
                  <a:lnTo>
                    <a:pt x="4720" y="5744"/>
                  </a:lnTo>
                  <a:lnTo>
                    <a:pt x="4531" y="5933"/>
                  </a:lnTo>
                  <a:lnTo>
                    <a:pt x="783" y="5933"/>
                  </a:lnTo>
                  <a:lnTo>
                    <a:pt x="675" y="5906"/>
                  </a:lnTo>
                  <a:lnTo>
                    <a:pt x="567" y="5825"/>
                  </a:lnTo>
                  <a:lnTo>
                    <a:pt x="486" y="5717"/>
                  </a:lnTo>
                  <a:lnTo>
                    <a:pt x="459" y="5610"/>
                  </a:lnTo>
                  <a:lnTo>
                    <a:pt x="459" y="1807"/>
                  </a:lnTo>
                  <a:lnTo>
                    <a:pt x="486" y="1700"/>
                  </a:lnTo>
                  <a:lnTo>
                    <a:pt x="567" y="1592"/>
                  </a:lnTo>
                  <a:lnTo>
                    <a:pt x="675" y="1511"/>
                  </a:lnTo>
                  <a:lnTo>
                    <a:pt x="783" y="1484"/>
                  </a:lnTo>
                  <a:close/>
                  <a:moveTo>
                    <a:pt x="11353" y="6095"/>
                  </a:moveTo>
                  <a:lnTo>
                    <a:pt x="11353" y="6931"/>
                  </a:lnTo>
                  <a:lnTo>
                    <a:pt x="8819" y="6931"/>
                  </a:lnTo>
                  <a:lnTo>
                    <a:pt x="8765" y="6715"/>
                  </a:lnTo>
                  <a:lnTo>
                    <a:pt x="8684" y="6499"/>
                  </a:lnTo>
                  <a:lnTo>
                    <a:pt x="8576" y="6284"/>
                  </a:lnTo>
                  <a:lnTo>
                    <a:pt x="8468" y="6095"/>
                  </a:lnTo>
                  <a:close/>
                  <a:moveTo>
                    <a:pt x="11353" y="7389"/>
                  </a:moveTo>
                  <a:lnTo>
                    <a:pt x="11353" y="8225"/>
                  </a:lnTo>
                  <a:lnTo>
                    <a:pt x="8792" y="8225"/>
                  </a:lnTo>
                  <a:lnTo>
                    <a:pt x="8872" y="7875"/>
                  </a:lnTo>
                  <a:lnTo>
                    <a:pt x="8899" y="7524"/>
                  </a:lnTo>
                  <a:lnTo>
                    <a:pt x="8899" y="7389"/>
                  </a:lnTo>
                  <a:close/>
                  <a:moveTo>
                    <a:pt x="6634" y="5502"/>
                  </a:moveTo>
                  <a:lnTo>
                    <a:pt x="6823" y="5556"/>
                  </a:lnTo>
                  <a:lnTo>
                    <a:pt x="7039" y="5583"/>
                  </a:lnTo>
                  <a:lnTo>
                    <a:pt x="7201" y="5663"/>
                  </a:lnTo>
                  <a:lnTo>
                    <a:pt x="7389" y="5744"/>
                  </a:lnTo>
                  <a:lnTo>
                    <a:pt x="7551" y="5852"/>
                  </a:lnTo>
                  <a:lnTo>
                    <a:pt x="7713" y="5960"/>
                  </a:lnTo>
                  <a:lnTo>
                    <a:pt x="7848" y="6095"/>
                  </a:lnTo>
                  <a:lnTo>
                    <a:pt x="7983" y="6230"/>
                  </a:lnTo>
                  <a:lnTo>
                    <a:pt x="8090" y="6391"/>
                  </a:lnTo>
                  <a:lnTo>
                    <a:pt x="8198" y="6553"/>
                  </a:lnTo>
                  <a:lnTo>
                    <a:pt x="8279" y="6742"/>
                  </a:lnTo>
                  <a:lnTo>
                    <a:pt x="8360" y="6904"/>
                  </a:lnTo>
                  <a:lnTo>
                    <a:pt x="8387" y="7120"/>
                  </a:lnTo>
                  <a:lnTo>
                    <a:pt x="8414" y="7308"/>
                  </a:lnTo>
                  <a:lnTo>
                    <a:pt x="8441" y="7524"/>
                  </a:lnTo>
                  <a:lnTo>
                    <a:pt x="8414" y="7713"/>
                  </a:lnTo>
                  <a:lnTo>
                    <a:pt x="8387" y="7929"/>
                  </a:lnTo>
                  <a:lnTo>
                    <a:pt x="8360" y="8117"/>
                  </a:lnTo>
                  <a:lnTo>
                    <a:pt x="8279" y="8306"/>
                  </a:lnTo>
                  <a:lnTo>
                    <a:pt x="8198" y="8468"/>
                  </a:lnTo>
                  <a:lnTo>
                    <a:pt x="8090" y="8630"/>
                  </a:lnTo>
                  <a:lnTo>
                    <a:pt x="7983" y="8791"/>
                  </a:lnTo>
                  <a:lnTo>
                    <a:pt x="7848" y="8926"/>
                  </a:lnTo>
                  <a:lnTo>
                    <a:pt x="7713" y="9061"/>
                  </a:lnTo>
                  <a:lnTo>
                    <a:pt x="7551" y="9169"/>
                  </a:lnTo>
                  <a:lnTo>
                    <a:pt x="7389" y="9277"/>
                  </a:lnTo>
                  <a:lnTo>
                    <a:pt x="7201" y="9358"/>
                  </a:lnTo>
                  <a:lnTo>
                    <a:pt x="7039" y="9439"/>
                  </a:lnTo>
                  <a:lnTo>
                    <a:pt x="6823" y="9492"/>
                  </a:lnTo>
                  <a:lnTo>
                    <a:pt x="6634" y="9519"/>
                  </a:lnTo>
                  <a:lnTo>
                    <a:pt x="6230" y="9519"/>
                  </a:lnTo>
                  <a:lnTo>
                    <a:pt x="6014" y="9492"/>
                  </a:lnTo>
                  <a:lnTo>
                    <a:pt x="5825" y="9439"/>
                  </a:lnTo>
                  <a:lnTo>
                    <a:pt x="5637" y="9358"/>
                  </a:lnTo>
                  <a:lnTo>
                    <a:pt x="5475" y="9277"/>
                  </a:lnTo>
                  <a:lnTo>
                    <a:pt x="5313" y="9169"/>
                  </a:lnTo>
                  <a:lnTo>
                    <a:pt x="5151" y="9061"/>
                  </a:lnTo>
                  <a:lnTo>
                    <a:pt x="5016" y="8926"/>
                  </a:lnTo>
                  <a:lnTo>
                    <a:pt x="4882" y="8791"/>
                  </a:lnTo>
                  <a:lnTo>
                    <a:pt x="4774" y="8630"/>
                  </a:lnTo>
                  <a:lnTo>
                    <a:pt x="4666" y="8468"/>
                  </a:lnTo>
                  <a:lnTo>
                    <a:pt x="4585" y="8306"/>
                  </a:lnTo>
                  <a:lnTo>
                    <a:pt x="4504" y="8117"/>
                  </a:lnTo>
                  <a:lnTo>
                    <a:pt x="4450" y="7929"/>
                  </a:lnTo>
                  <a:lnTo>
                    <a:pt x="4423" y="7713"/>
                  </a:lnTo>
                  <a:lnTo>
                    <a:pt x="4423" y="7524"/>
                  </a:lnTo>
                  <a:lnTo>
                    <a:pt x="4423" y="7308"/>
                  </a:lnTo>
                  <a:lnTo>
                    <a:pt x="4450" y="7120"/>
                  </a:lnTo>
                  <a:lnTo>
                    <a:pt x="4504" y="6904"/>
                  </a:lnTo>
                  <a:lnTo>
                    <a:pt x="4585" y="6742"/>
                  </a:lnTo>
                  <a:lnTo>
                    <a:pt x="4666" y="6553"/>
                  </a:lnTo>
                  <a:lnTo>
                    <a:pt x="4774" y="6391"/>
                  </a:lnTo>
                  <a:lnTo>
                    <a:pt x="4882" y="6230"/>
                  </a:lnTo>
                  <a:lnTo>
                    <a:pt x="5016" y="6095"/>
                  </a:lnTo>
                  <a:lnTo>
                    <a:pt x="5151" y="5960"/>
                  </a:lnTo>
                  <a:lnTo>
                    <a:pt x="5313" y="5852"/>
                  </a:lnTo>
                  <a:lnTo>
                    <a:pt x="5475" y="5744"/>
                  </a:lnTo>
                  <a:lnTo>
                    <a:pt x="5637" y="5663"/>
                  </a:lnTo>
                  <a:lnTo>
                    <a:pt x="5825" y="5583"/>
                  </a:lnTo>
                  <a:lnTo>
                    <a:pt x="6014" y="5556"/>
                  </a:lnTo>
                  <a:lnTo>
                    <a:pt x="6230" y="5502"/>
                  </a:lnTo>
                  <a:close/>
                  <a:moveTo>
                    <a:pt x="11353" y="8684"/>
                  </a:moveTo>
                  <a:lnTo>
                    <a:pt x="11353" y="9519"/>
                  </a:lnTo>
                  <a:lnTo>
                    <a:pt x="7875" y="9519"/>
                  </a:lnTo>
                  <a:lnTo>
                    <a:pt x="8090" y="9358"/>
                  </a:lnTo>
                  <a:lnTo>
                    <a:pt x="8279" y="9142"/>
                  </a:lnTo>
                  <a:lnTo>
                    <a:pt x="8441" y="8926"/>
                  </a:lnTo>
                  <a:lnTo>
                    <a:pt x="8603" y="8684"/>
                  </a:lnTo>
                  <a:close/>
                  <a:moveTo>
                    <a:pt x="1808" y="1"/>
                  </a:moveTo>
                  <a:lnTo>
                    <a:pt x="1646" y="28"/>
                  </a:lnTo>
                  <a:lnTo>
                    <a:pt x="1511" y="82"/>
                  </a:lnTo>
                  <a:lnTo>
                    <a:pt x="1376" y="136"/>
                  </a:lnTo>
                  <a:lnTo>
                    <a:pt x="1241" y="243"/>
                  </a:lnTo>
                  <a:lnTo>
                    <a:pt x="1160" y="351"/>
                  </a:lnTo>
                  <a:lnTo>
                    <a:pt x="1080" y="486"/>
                  </a:lnTo>
                  <a:lnTo>
                    <a:pt x="1026" y="648"/>
                  </a:lnTo>
                  <a:lnTo>
                    <a:pt x="1026" y="783"/>
                  </a:lnTo>
                  <a:lnTo>
                    <a:pt x="1026" y="1025"/>
                  </a:lnTo>
                  <a:lnTo>
                    <a:pt x="783" y="1025"/>
                  </a:lnTo>
                  <a:lnTo>
                    <a:pt x="621" y="1052"/>
                  </a:lnTo>
                  <a:lnTo>
                    <a:pt x="486" y="1106"/>
                  </a:lnTo>
                  <a:lnTo>
                    <a:pt x="351" y="1160"/>
                  </a:lnTo>
                  <a:lnTo>
                    <a:pt x="244" y="1268"/>
                  </a:lnTo>
                  <a:lnTo>
                    <a:pt x="136" y="1376"/>
                  </a:lnTo>
                  <a:lnTo>
                    <a:pt x="55" y="1511"/>
                  </a:lnTo>
                  <a:lnTo>
                    <a:pt x="28" y="1673"/>
                  </a:lnTo>
                  <a:lnTo>
                    <a:pt x="1" y="1807"/>
                  </a:lnTo>
                  <a:lnTo>
                    <a:pt x="1" y="5610"/>
                  </a:lnTo>
                  <a:lnTo>
                    <a:pt x="28" y="5771"/>
                  </a:lnTo>
                  <a:lnTo>
                    <a:pt x="55" y="5906"/>
                  </a:lnTo>
                  <a:lnTo>
                    <a:pt x="136" y="6041"/>
                  </a:lnTo>
                  <a:lnTo>
                    <a:pt x="244" y="6149"/>
                  </a:lnTo>
                  <a:lnTo>
                    <a:pt x="351" y="6257"/>
                  </a:lnTo>
                  <a:lnTo>
                    <a:pt x="486" y="6338"/>
                  </a:lnTo>
                  <a:lnTo>
                    <a:pt x="621" y="6365"/>
                  </a:lnTo>
                  <a:lnTo>
                    <a:pt x="783" y="6391"/>
                  </a:lnTo>
                  <a:lnTo>
                    <a:pt x="4234" y="6391"/>
                  </a:lnTo>
                  <a:lnTo>
                    <a:pt x="4127" y="6634"/>
                  </a:lnTo>
                  <a:lnTo>
                    <a:pt x="4019" y="6931"/>
                  </a:lnTo>
                  <a:lnTo>
                    <a:pt x="3965" y="7200"/>
                  </a:lnTo>
                  <a:lnTo>
                    <a:pt x="3965" y="7524"/>
                  </a:lnTo>
                  <a:lnTo>
                    <a:pt x="3965" y="7767"/>
                  </a:lnTo>
                  <a:lnTo>
                    <a:pt x="4019" y="8009"/>
                  </a:lnTo>
                  <a:lnTo>
                    <a:pt x="4073" y="8252"/>
                  </a:lnTo>
                  <a:lnTo>
                    <a:pt x="4154" y="8468"/>
                  </a:lnTo>
                  <a:lnTo>
                    <a:pt x="4261" y="8684"/>
                  </a:lnTo>
                  <a:lnTo>
                    <a:pt x="4369" y="8899"/>
                  </a:lnTo>
                  <a:lnTo>
                    <a:pt x="4531" y="9088"/>
                  </a:lnTo>
                  <a:lnTo>
                    <a:pt x="4693" y="9250"/>
                  </a:lnTo>
                  <a:lnTo>
                    <a:pt x="4855" y="9412"/>
                  </a:lnTo>
                  <a:lnTo>
                    <a:pt x="5043" y="9573"/>
                  </a:lnTo>
                  <a:lnTo>
                    <a:pt x="5259" y="9681"/>
                  </a:lnTo>
                  <a:lnTo>
                    <a:pt x="5475" y="9789"/>
                  </a:lnTo>
                  <a:lnTo>
                    <a:pt x="5691" y="9870"/>
                  </a:lnTo>
                  <a:lnTo>
                    <a:pt x="5933" y="9924"/>
                  </a:lnTo>
                  <a:lnTo>
                    <a:pt x="6176" y="9978"/>
                  </a:lnTo>
                  <a:lnTo>
                    <a:pt x="11677" y="9978"/>
                  </a:lnTo>
                  <a:lnTo>
                    <a:pt x="11758" y="9924"/>
                  </a:lnTo>
                  <a:lnTo>
                    <a:pt x="11812" y="9843"/>
                  </a:lnTo>
                  <a:lnTo>
                    <a:pt x="11812" y="9762"/>
                  </a:lnTo>
                  <a:lnTo>
                    <a:pt x="11812" y="4585"/>
                  </a:lnTo>
                  <a:lnTo>
                    <a:pt x="11812" y="4504"/>
                  </a:lnTo>
                  <a:lnTo>
                    <a:pt x="11758" y="4423"/>
                  </a:lnTo>
                  <a:lnTo>
                    <a:pt x="11677" y="4369"/>
                  </a:lnTo>
                  <a:lnTo>
                    <a:pt x="11596" y="4342"/>
                  </a:lnTo>
                  <a:lnTo>
                    <a:pt x="10706" y="4342"/>
                  </a:lnTo>
                  <a:lnTo>
                    <a:pt x="10706" y="783"/>
                  </a:lnTo>
                  <a:lnTo>
                    <a:pt x="10706" y="648"/>
                  </a:lnTo>
                  <a:lnTo>
                    <a:pt x="10652" y="486"/>
                  </a:lnTo>
                  <a:lnTo>
                    <a:pt x="10571" y="351"/>
                  </a:lnTo>
                  <a:lnTo>
                    <a:pt x="10490" y="243"/>
                  </a:lnTo>
                  <a:lnTo>
                    <a:pt x="10383" y="136"/>
                  </a:lnTo>
                  <a:lnTo>
                    <a:pt x="10248" y="82"/>
                  </a:lnTo>
                  <a:lnTo>
                    <a:pt x="10086" y="28"/>
                  </a:lnTo>
                  <a:lnTo>
                    <a:pt x="9924" y="1"/>
                  </a:lnTo>
                  <a:lnTo>
                    <a:pt x="6958" y="1"/>
                  </a:lnTo>
                  <a:lnTo>
                    <a:pt x="6850" y="28"/>
                  </a:lnTo>
                  <a:lnTo>
                    <a:pt x="6796" y="82"/>
                  </a:lnTo>
                  <a:lnTo>
                    <a:pt x="6742" y="163"/>
                  </a:lnTo>
                  <a:lnTo>
                    <a:pt x="6715" y="243"/>
                  </a:lnTo>
                  <a:lnTo>
                    <a:pt x="6742" y="324"/>
                  </a:lnTo>
                  <a:lnTo>
                    <a:pt x="6796" y="405"/>
                  </a:lnTo>
                  <a:lnTo>
                    <a:pt x="6850" y="459"/>
                  </a:lnTo>
                  <a:lnTo>
                    <a:pt x="9924" y="459"/>
                  </a:lnTo>
                  <a:lnTo>
                    <a:pt x="10059" y="486"/>
                  </a:lnTo>
                  <a:lnTo>
                    <a:pt x="10167" y="567"/>
                  </a:lnTo>
                  <a:lnTo>
                    <a:pt x="10221" y="675"/>
                  </a:lnTo>
                  <a:lnTo>
                    <a:pt x="10248" y="783"/>
                  </a:lnTo>
                  <a:lnTo>
                    <a:pt x="10248" y="4342"/>
                  </a:lnTo>
                  <a:lnTo>
                    <a:pt x="9708" y="4342"/>
                  </a:lnTo>
                  <a:lnTo>
                    <a:pt x="9708" y="1807"/>
                  </a:lnTo>
                  <a:lnTo>
                    <a:pt x="9681" y="1673"/>
                  </a:lnTo>
                  <a:lnTo>
                    <a:pt x="9627" y="1511"/>
                  </a:lnTo>
                  <a:lnTo>
                    <a:pt x="9574" y="1376"/>
                  </a:lnTo>
                  <a:lnTo>
                    <a:pt x="9466" y="1268"/>
                  </a:lnTo>
                  <a:lnTo>
                    <a:pt x="9358" y="1160"/>
                  </a:lnTo>
                  <a:lnTo>
                    <a:pt x="9223" y="1106"/>
                  </a:lnTo>
                  <a:lnTo>
                    <a:pt x="9061" y="1052"/>
                  </a:lnTo>
                  <a:lnTo>
                    <a:pt x="8926" y="1025"/>
                  </a:lnTo>
                  <a:lnTo>
                    <a:pt x="1484" y="1025"/>
                  </a:lnTo>
                  <a:lnTo>
                    <a:pt x="1484" y="783"/>
                  </a:lnTo>
                  <a:lnTo>
                    <a:pt x="1511" y="675"/>
                  </a:lnTo>
                  <a:lnTo>
                    <a:pt x="1565" y="567"/>
                  </a:lnTo>
                  <a:lnTo>
                    <a:pt x="1673" y="486"/>
                  </a:lnTo>
                  <a:lnTo>
                    <a:pt x="1808" y="459"/>
                  </a:lnTo>
                  <a:lnTo>
                    <a:pt x="4963" y="459"/>
                  </a:lnTo>
                  <a:lnTo>
                    <a:pt x="5043" y="405"/>
                  </a:lnTo>
                  <a:lnTo>
                    <a:pt x="5097" y="324"/>
                  </a:lnTo>
                  <a:lnTo>
                    <a:pt x="5097" y="243"/>
                  </a:lnTo>
                  <a:lnTo>
                    <a:pt x="5097" y="163"/>
                  </a:lnTo>
                  <a:lnTo>
                    <a:pt x="5043" y="82"/>
                  </a:lnTo>
                  <a:lnTo>
                    <a:pt x="4963" y="28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5"/>
            <p:cNvSpPr/>
            <p:nvPr/>
          </p:nvSpPr>
          <p:spPr>
            <a:xfrm>
              <a:off x="7656850" y="-1942750"/>
              <a:ext cx="11475" cy="11500"/>
            </a:xfrm>
            <a:custGeom>
              <a:avLst/>
              <a:gdLst/>
              <a:ahLst/>
              <a:cxnLst/>
              <a:rect l="l" t="t" r="r" b="b"/>
              <a:pathLst>
                <a:path w="459" h="460" extrusionOk="0">
                  <a:moveTo>
                    <a:pt x="216" y="1"/>
                  </a:moveTo>
                  <a:lnTo>
                    <a:pt x="135" y="28"/>
                  </a:lnTo>
                  <a:lnTo>
                    <a:pt x="55" y="82"/>
                  </a:lnTo>
                  <a:lnTo>
                    <a:pt x="1" y="163"/>
                  </a:lnTo>
                  <a:lnTo>
                    <a:pt x="1" y="243"/>
                  </a:lnTo>
                  <a:lnTo>
                    <a:pt x="1" y="324"/>
                  </a:lnTo>
                  <a:lnTo>
                    <a:pt x="55" y="405"/>
                  </a:lnTo>
                  <a:lnTo>
                    <a:pt x="135" y="459"/>
                  </a:lnTo>
                  <a:lnTo>
                    <a:pt x="324" y="459"/>
                  </a:lnTo>
                  <a:lnTo>
                    <a:pt x="378" y="405"/>
                  </a:lnTo>
                  <a:lnTo>
                    <a:pt x="432" y="324"/>
                  </a:lnTo>
                  <a:lnTo>
                    <a:pt x="459" y="243"/>
                  </a:lnTo>
                  <a:lnTo>
                    <a:pt x="432" y="163"/>
                  </a:lnTo>
                  <a:lnTo>
                    <a:pt x="378" y="82"/>
                  </a:lnTo>
                  <a:lnTo>
                    <a:pt x="324" y="2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3281F2-0E12-852C-E99B-69A6240E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897" y="1901735"/>
            <a:ext cx="497856" cy="351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827CF-D6B2-74DF-5B61-033A92C2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46" y="2111912"/>
            <a:ext cx="3166418" cy="2299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A8FBB-A0EF-B7C2-03B9-0A70C1212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123" y="2993170"/>
            <a:ext cx="497856" cy="321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A0071-A362-A52A-8E01-597C2DEC9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897" y="4103531"/>
            <a:ext cx="553465" cy="320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67C95-4171-5321-D126-DCA7F7D95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7911" y="3125534"/>
            <a:ext cx="666843" cy="219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0"/>
          <p:cNvSpPr txBox="1">
            <a:spLocks noGrp="1"/>
          </p:cNvSpPr>
          <p:nvPr>
            <p:ph type="title"/>
          </p:nvPr>
        </p:nvSpPr>
        <p:spPr>
          <a:xfrm>
            <a:off x="2739887" y="476998"/>
            <a:ext cx="3664226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Introduction</a:t>
            </a:r>
            <a:endParaRPr dirty="0"/>
          </a:p>
        </p:txBody>
      </p:sp>
      <p:grpSp>
        <p:nvGrpSpPr>
          <p:cNvPr id="1041" name="Google Shape;1041;p30"/>
          <p:cNvGrpSpPr/>
          <p:nvPr/>
        </p:nvGrpSpPr>
        <p:grpSpPr>
          <a:xfrm>
            <a:off x="4843506" y="1339603"/>
            <a:ext cx="363416" cy="365738"/>
            <a:chOff x="359200" y="1744150"/>
            <a:chExt cx="380700" cy="380700"/>
          </a:xfrm>
        </p:grpSpPr>
        <p:sp>
          <p:nvSpPr>
            <p:cNvPr id="1042" name="Google Shape;1042;p30"/>
            <p:cNvSpPr/>
            <p:nvPr/>
          </p:nvSpPr>
          <p:spPr>
            <a:xfrm>
              <a:off x="359200" y="1744150"/>
              <a:ext cx="380700" cy="380700"/>
            </a:xfrm>
            <a:custGeom>
              <a:avLst/>
              <a:gdLst/>
              <a:ahLst/>
              <a:cxnLst/>
              <a:rect l="l" t="t" r="r" b="b"/>
              <a:pathLst>
                <a:path w="15228" h="15228" extrusionOk="0">
                  <a:moveTo>
                    <a:pt x="7833" y="439"/>
                  </a:moveTo>
                  <a:lnTo>
                    <a:pt x="8168" y="465"/>
                  </a:lnTo>
                  <a:lnTo>
                    <a:pt x="8503" y="490"/>
                  </a:lnTo>
                  <a:lnTo>
                    <a:pt x="9147" y="619"/>
                  </a:lnTo>
                  <a:lnTo>
                    <a:pt x="9791" y="774"/>
                  </a:lnTo>
                  <a:lnTo>
                    <a:pt x="10384" y="1006"/>
                  </a:lnTo>
                  <a:lnTo>
                    <a:pt x="10976" y="1289"/>
                  </a:lnTo>
                  <a:lnTo>
                    <a:pt x="11517" y="1598"/>
                  </a:lnTo>
                  <a:lnTo>
                    <a:pt x="12033" y="1985"/>
                  </a:lnTo>
                  <a:lnTo>
                    <a:pt x="12522" y="2397"/>
                  </a:lnTo>
                  <a:lnTo>
                    <a:pt x="12136" y="2783"/>
                  </a:lnTo>
                  <a:lnTo>
                    <a:pt x="11672" y="2371"/>
                  </a:lnTo>
                  <a:lnTo>
                    <a:pt x="11182" y="2036"/>
                  </a:lnTo>
                  <a:lnTo>
                    <a:pt x="10693" y="1727"/>
                  </a:lnTo>
                  <a:lnTo>
                    <a:pt x="10152" y="1495"/>
                  </a:lnTo>
                  <a:lnTo>
                    <a:pt x="9585" y="1289"/>
                  </a:lnTo>
                  <a:lnTo>
                    <a:pt x="9018" y="1134"/>
                  </a:lnTo>
                  <a:lnTo>
                    <a:pt x="8426" y="1031"/>
                  </a:lnTo>
                  <a:lnTo>
                    <a:pt x="7833" y="980"/>
                  </a:lnTo>
                  <a:lnTo>
                    <a:pt x="7833" y="439"/>
                  </a:lnTo>
                  <a:close/>
                  <a:moveTo>
                    <a:pt x="2371" y="2706"/>
                  </a:moveTo>
                  <a:lnTo>
                    <a:pt x="2757" y="3093"/>
                  </a:lnTo>
                  <a:lnTo>
                    <a:pt x="2371" y="3556"/>
                  </a:lnTo>
                  <a:lnTo>
                    <a:pt x="2036" y="4020"/>
                  </a:lnTo>
                  <a:lnTo>
                    <a:pt x="1727" y="4535"/>
                  </a:lnTo>
                  <a:lnTo>
                    <a:pt x="1469" y="5076"/>
                  </a:lnTo>
                  <a:lnTo>
                    <a:pt x="1289" y="5643"/>
                  </a:lnTo>
                  <a:lnTo>
                    <a:pt x="1134" y="6210"/>
                  </a:lnTo>
                  <a:lnTo>
                    <a:pt x="1031" y="6803"/>
                  </a:lnTo>
                  <a:lnTo>
                    <a:pt x="980" y="7395"/>
                  </a:lnTo>
                  <a:lnTo>
                    <a:pt x="439" y="7395"/>
                  </a:lnTo>
                  <a:lnTo>
                    <a:pt x="490" y="6725"/>
                  </a:lnTo>
                  <a:lnTo>
                    <a:pt x="593" y="6081"/>
                  </a:lnTo>
                  <a:lnTo>
                    <a:pt x="774" y="5463"/>
                  </a:lnTo>
                  <a:lnTo>
                    <a:pt x="980" y="4845"/>
                  </a:lnTo>
                  <a:lnTo>
                    <a:pt x="1263" y="4278"/>
                  </a:lnTo>
                  <a:lnTo>
                    <a:pt x="1598" y="3711"/>
                  </a:lnTo>
                  <a:lnTo>
                    <a:pt x="1959" y="3196"/>
                  </a:lnTo>
                  <a:lnTo>
                    <a:pt x="2371" y="2706"/>
                  </a:lnTo>
                  <a:close/>
                  <a:moveTo>
                    <a:pt x="12831" y="2706"/>
                  </a:moveTo>
                  <a:lnTo>
                    <a:pt x="13243" y="3196"/>
                  </a:lnTo>
                  <a:lnTo>
                    <a:pt x="13604" y="3711"/>
                  </a:lnTo>
                  <a:lnTo>
                    <a:pt x="13939" y="4252"/>
                  </a:lnTo>
                  <a:lnTo>
                    <a:pt x="14222" y="4845"/>
                  </a:lnTo>
                  <a:lnTo>
                    <a:pt x="14429" y="5437"/>
                  </a:lnTo>
                  <a:lnTo>
                    <a:pt x="14609" y="6081"/>
                  </a:lnTo>
                  <a:lnTo>
                    <a:pt x="14712" y="6725"/>
                  </a:lnTo>
                  <a:lnTo>
                    <a:pt x="14764" y="7060"/>
                  </a:lnTo>
                  <a:lnTo>
                    <a:pt x="14764" y="7395"/>
                  </a:lnTo>
                  <a:lnTo>
                    <a:pt x="14222" y="7395"/>
                  </a:lnTo>
                  <a:lnTo>
                    <a:pt x="14197" y="6803"/>
                  </a:lnTo>
                  <a:lnTo>
                    <a:pt x="14094" y="6210"/>
                  </a:lnTo>
                  <a:lnTo>
                    <a:pt x="13939" y="5643"/>
                  </a:lnTo>
                  <a:lnTo>
                    <a:pt x="13733" y="5076"/>
                  </a:lnTo>
                  <a:lnTo>
                    <a:pt x="13475" y="4535"/>
                  </a:lnTo>
                  <a:lnTo>
                    <a:pt x="13192" y="4020"/>
                  </a:lnTo>
                  <a:lnTo>
                    <a:pt x="12831" y="3556"/>
                  </a:lnTo>
                  <a:lnTo>
                    <a:pt x="12445" y="3093"/>
                  </a:lnTo>
                  <a:lnTo>
                    <a:pt x="12831" y="2706"/>
                  </a:lnTo>
                  <a:close/>
                  <a:moveTo>
                    <a:pt x="980" y="7833"/>
                  </a:moveTo>
                  <a:lnTo>
                    <a:pt x="1031" y="8426"/>
                  </a:lnTo>
                  <a:lnTo>
                    <a:pt x="1134" y="9018"/>
                  </a:lnTo>
                  <a:lnTo>
                    <a:pt x="1289" y="9585"/>
                  </a:lnTo>
                  <a:lnTo>
                    <a:pt x="1469" y="10152"/>
                  </a:lnTo>
                  <a:lnTo>
                    <a:pt x="1727" y="10693"/>
                  </a:lnTo>
                  <a:lnTo>
                    <a:pt x="2036" y="11208"/>
                  </a:lnTo>
                  <a:lnTo>
                    <a:pt x="2371" y="11672"/>
                  </a:lnTo>
                  <a:lnTo>
                    <a:pt x="2757" y="12136"/>
                  </a:lnTo>
                  <a:lnTo>
                    <a:pt x="2397" y="12522"/>
                  </a:lnTo>
                  <a:lnTo>
                    <a:pt x="1984" y="12033"/>
                  </a:lnTo>
                  <a:lnTo>
                    <a:pt x="1598" y="11517"/>
                  </a:lnTo>
                  <a:lnTo>
                    <a:pt x="1289" y="10976"/>
                  </a:lnTo>
                  <a:lnTo>
                    <a:pt x="1005" y="10384"/>
                  </a:lnTo>
                  <a:lnTo>
                    <a:pt x="774" y="9791"/>
                  </a:lnTo>
                  <a:lnTo>
                    <a:pt x="619" y="9147"/>
                  </a:lnTo>
                  <a:lnTo>
                    <a:pt x="490" y="8503"/>
                  </a:lnTo>
                  <a:lnTo>
                    <a:pt x="464" y="8168"/>
                  </a:lnTo>
                  <a:lnTo>
                    <a:pt x="439" y="7833"/>
                  </a:lnTo>
                  <a:close/>
                  <a:moveTo>
                    <a:pt x="14764" y="7833"/>
                  </a:moveTo>
                  <a:lnTo>
                    <a:pt x="14764" y="8168"/>
                  </a:lnTo>
                  <a:lnTo>
                    <a:pt x="14712" y="8503"/>
                  </a:lnTo>
                  <a:lnTo>
                    <a:pt x="14609" y="9147"/>
                  </a:lnTo>
                  <a:lnTo>
                    <a:pt x="14429" y="9791"/>
                  </a:lnTo>
                  <a:lnTo>
                    <a:pt x="14222" y="10384"/>
                  </a:lnTo>
                  <a:lnTo>
                    <a:pt x="13939" y="10976"/>
                  </a:lnTo>
                  <a:lnTo>
                    <a:pt x="13604" y="11517"/>
                  </a:lnTo>
                  <a:lnTo>
                    <a:pt x="13243" y="12033"/>
                  </a:lnTo>
                  <a:lnTo>
                    <a:pt x="12831" y="12522"/>
                  </a:lnTo>
                  <a:lnTo>
                    <a:pt x="12445" y="12136"/>
                  </a:lnTo>
                  <a:lnTo>
                    <a:pt x="12831" y="11672"/>
                  </a:lnTo>
                  <a:lnTo>
                    <a:pt x="13192" y="11208"/>
                  </a:lnTo>
                  <a:lnTo>
                    <a:pt x="13475" y="10693"/>
                  </a:lnTo>
                  <a:lnTo>
                    <a:pt x="13733" y="10152"/>
                  </a:lnTo>
                  <a:lnTo>
                    <a:pt x="13939" y="9585"/>
                  </a:lnTo>
                  <a:lnTo>
                    <a:pt x="14094" y="9018"/>
                  </a:lnTo>
                  <a:lnTo>
                    <a:pt x="14197" y="8426"/>
                  </a:lnTo>
                  <a:lnTo>
                    <a:pt x="14222" y="7833"/>
                  </a:lnTo>
                  <a:close/>
                  <a:moveTo>
                    <a:pt x="7936" y="1444"/>
                  </a:moveTo>
                  <a:lnTo>
                    <a:pt x="8245" y="1469"/>
                  </a:lnTo>
                  <a:lnTo>
                    <a:pt x="8554" y="1495"/>
                  </a:lnTo>
                  <a:lnTo>
                    <a:pt x="8864" y="1547"/>
                  </a:lnTo>
                  <a:lnTo>
                    <a:pt x="9456" y="1701"/>
                  </a:lnTo>
                  <a:lnTo>
                    <a:pt x="10023" y="1907"/>
                  </a:lnTo>
                  <a:lnTo>
                    <a:pt x="10564" y="2191"/>
                  </a:lnTo>
                  <a:lnTo>
                    <a:pt x="11053" y="2500"/>
                  </a:lnTo>
                  <a:lnTo>
                    <a:pt x="11543" y="2835"/>
                  </a:lnTo>
                  <a:lnTo>
                    <a:pt x="11981" y="3247"/>
                  </a:lnTo>
                  <a:lnTo>
                    <a:pt x="12367" y="3685"/>
                  </a:lnTo>
                  <a:lnTo>
                    <a:pt x="12728" y="4149"/>
                  </a:lnTo>
                  <a:lnTo>
                    <a:pt x="13037" y="4664"/>
                  </a:lnTo>
                  <a:lnTo>
                    <a:pt x="13295" y="5205"/>
                  </a:lnTo>
                  <a:lnTo>
                    <a:pt x="13501" y="5772"/>
                  </a:lnTo>
                  <a:lnTo>
                    <a:pt x="13656" y="6365"/>
                  </a:lnTo>
                  <a:lnTo>
                    <a:pt x="13707" y="6674"/>
                  </a:lnTo>
                  <a:lnTo>
                    <a:pt x="13759" y="6983"/>
                  </a:lnTo>
                  <a:lnTo>
                    <a:pt x="13784" y="7292"/>
                  </a:lnTo>
                  <a:lnTo>
                    <a:pt x="13784" y="7601"/>
                  </a:lnTo>
                  <a:lnTo>
                    <a:pt x="13784" y="7936"/>
                  </a:lnTo>
                  <a:lnTo>
                    <a:pt x="13759" y="8245"/>
                  </a:lnTo>
                  <a:lnTo>
                    <a:pt x="13707" y="8555"/>
                  </a:lnTo>
                  <a:lnTo>
                    <a:pt x="13656" y="8864"/>
                  </a:lnTo>
                  <a:lnTo>
                    <a:pt x="13501" y="9456"/>
                  </a:lnTo>
                  <a:lnTo>
                    <a:pt x="13295" y="10023"/>
                  </a:lnTo>
                  <a:lnTo>
                    <a:pt x="13037" y="10564"/>
                  </a:lnTo>
                  <a:lnTo>
                    <a:pt x="12728" y="11079"/>
                  </a:lnTo>
                  <a:lnTo>
                    <a:pt x="12367" y="11543"/>
                  </a:lnTo>
                  <a:lnTo>
                    <a:pt x="11981" y="11981"/>
                  </a:lnTo>
                  <a:lnTo>
                    <a:pt x="11543" y="12393"/>
                  </a:lnTo>
                  <a:lnTo>
                    <a:pt x="11053" y="12728"/>
                  </a:lnTo>
                  <a:lnTo>
                    <a:pt x="10564" y="13037"/>
                  </a:lnTo>
                  <a:lnTo>
                    <a:pt x="10023" y="13321"/>
                  </a:lnTo>
                  <a:lnTo>
                    <a:pt x="9456" y="13527"/>
                  </a:lnTo>
                  <a:lnTo>
                    <a:pt x="8864" y="13682"/>
                  </a:lnTo>
                  <a:lnTo>
                    <a:pt x="8554" y="13733"/>
                  </a:lnTo>
                  <a:lnTo>
                    <a:pt x="8245" y="13759"/>
                  </a:lnTo>
                  <a:lnTo>
                    <a:pt x="7936" y="13785"/>
                  </a:lnTo>
                  <a:lnTo>
                    <a:pt x="7292" y="13785"/>
                  </a:lnTo>
                  <a:lnTo>
                    <a:pt x="6983" y="13759"/>
                  </a:lnTo>
                  <a:lnTo>
                    <a:pt x="6674" y="13733"/>
                  </a:lnTo>
                  <a:lnTo>
                    <a:pt x="6364" y="13682"/>
                  </a:lnTo>
                  <a:lnTo>
                    <a:pt x="5772" y="13527"/>
                  </a:lnTo>
                  <a:lnTo>
                    <a:pt x="5205" y="13321"/>
                  </a:lnTo>
                  <a:lnTo>
                    <a:pt x="4664" y="13037"/>
                  </a:lnTo>
                  <a:lnTo>
                    <a:pt x="4149" y="12728"/>
                  </a:lnTo>
                  <a:lnTo>
                    <a:pt x="3685" y="12393"/>
                  </a:lnTo>
                  <a:lnTo>
                    <a:pt x="3247" y="11981"/>
                  </a:lnTo>
                  <a:lnTo>
                    <a:pt x="2835" y="11543"/>
                  </a:lnTo>
                  <a:lnTo>
                    <a:pt x="2474" y="11079"/>
                  </a:lnTo>
                  <a:lnTo>
                    <a:pt x="2165" y="10564"/>
                  </a:lnTo>
                  <a:lnTo>
                    <a:pt x="1907" y="10023"/>
                  </a:lnTo>
                  <a:lnTo>
                    <a:pt x="1701" y="9456"/>
                  </a:lnTo>
                  <a:lnTo>
                    <a:pt x="1547" y="8864"/>
                  </a:lnTo>
                  <a:lnTo>
                    <a:pt x="1495" y="8555"/>
                  </a:lnTo>
                  <a:lnTo>
                    <a:pt x="1469" y="8245"/>
                  </a:lnTo>
                  <a:lnTo>
                    <a:pt x="1443" y="7936"/>
                  </a:lnTo>
                  <a:lnTo>
                    <a:pt x="1418" y="7601"/>
                  </a:lnTo>
                  <a:lnTo>
                    <a:pt x="1443" y="7292"/>
                  </a:lnTo>
                  <a:lnTo>
                    <a:pt x="1469" y="6983"/>
                  </a:lnTo>
                  <a:lnTo>
                    <a:pt x="1495" y="6674"/>
                  </a:lnTo>
                  <a:lnTo>
                    <a:pt x="1547" y="6365"/>
                  </a:lnTo>
                  <a:lnTo>
                    <a:pt x="1701" y="5772"/>
                  </a:lnTo>
                  <a:lnTo>
                    <a:pt x="1907" y="5205"/>
                  </a:lnTo>
                  <a:lnTo>
                    <a:pt x="2165" y="4664"/>
                  </a:lnTo>
                  <a:lnTo>
                    <a:pt x="2474" y="4149"/>
                  </a:lnTo>
                  <a:lnTo>
                    <a:pt x="2835" y="3685"/>
                  </a:lnTo>
                  <a:lnTo>
                    <a:pt x="3247" y="3247"/>
                  </a:lnTo>
                  <a:lnTo>
                    <a:pt x="3685" y="2835"/>
                  </a:lnTo>
                  <a:lnTo>
                    <a:pt x="4149" y="2500"/>
                  </a:lnTo>
                  <a:lnTo>
                    <a:pt x="4664" y="2191"/>
                  </a:lnTo>
                  <a:lnTo>
                    <a:pt x="5205" y="1907"/>
                  </a:lnTo>
                  <a:lnTo>
                    <a:pt x="5772" y="1701"/>
                  </a:lnTo>
                  <a:lnTo>
                    <a:pt x="6364" y="1547"/>
                  </a:lnTo>
                  <a:lnTo>
                    <a:pt x="6674" y="1495"/>
                  </a:lnTo>
                  <a:lnTo>
                    <a:pt x="6983" y="1469"/>
                  </a:lnTo>
                  <a:lnTo>
                    <a:pt x="7292" y="1444"/>
                  </a:lnTo>
                  <a:close/>
                  <a:moveTo>
                    <a:pt x="3092" y="12445"/>
                  </a:moveTo>
                  <a:lnTo>
                    <a:pt x="3530" y="12857"/>
                  </a:lnTo>
                  <a:lnTo>
                    <a:pt x="4020" y="13192"/>
                  </a:lnTo>
                  <a:lnTo>
                    <a:pt x="4535" y="13501"/>
                  </a:lnTo>
                  <a:lnTo>
                    <a:pt x="5076" y="13733"/>
                  </a:lnTo>
                  <a:lnTo>
                    <a:pt x="5617" y="13939"/>
                  </a:lnTo>
                  <a:lnTo>
                    <a:pt x="6210" y="14094"/>
                  </a:lnTo>
                  <a:lnTo>
                    <a:pt x="6777" y="14197"/>
                  </a:lnTo>
                  <a:lnTo>
                    <a:pt x="7395" y="14248"/>
                  </a:lnTo>
                  <a:lnTo>
                    <a:pt x="7395" y="14789"/>
                  </a:lnTo>
                  <a:lnTo>
                    <a:pt x="7060" y="14764"/>
                  </a:lnTo>
                  <a:lnTo>
                    <a:pt x="6725" y="14738"/>
                  </a:lnTo>
                  <a:lnTo>
                    <a:pt x="6055" y="14609"/>
                  </a:lnTo>
                  <a:lnTo>
                    <a:pt x="5437" y="14454"/>
                  </a:lnTo>
                  <a:lnTo>
                    <a:pt x="4819" y="14223"/>
                  </a:lnTo>
                  <a:lnTo>
                    <a:pt x="4252" y="13939"/>
                  </a:lnTo>
                  <a:lnTo>
                    <a:pt x="3711" y="13630"/>
                  </a:lnTo>
                  <a:lnTo>
                    <a:pt x="3195" y="13244"/>
                  </a:lnTo>
                  <a:lnTo>
                    <a:pt x="2706" y="12831"/>
                  </a:lnTo>
                  <a:lnTo>
                    <a:pt x="3092" y="12445"/>
                  </a:lnTo>
                  <a:close/>
                  <a:moveTo>
                    <a:pt x="12136" y="12445"/>
                  </a:moveTo>
                  <a:lnTo>
                    <a:pt x="12522" y="12831"/>
                  </a:lnTo>
                  <a:lnTo>
                    <a:pt x="12033" y="13244"/>
                  </a:lnTo>
                  <a:lnTo>
                    <a:pt x="11517" y="13630"/>
                  </a:lnTo>
                  <a:lnTo>
                    <a:pt x="10976" y="13939"/>
                  </a:lnTo>
                  <a:lnTo>
                    <a:pt x="10384" y="14223"/>
                  </a:lnTo>
                  <a:lnTo>
                    <a:pt x="9791" y="14454"/>
                  </a:lnTo>
                  <a:lnTo>
                    <a:pt x="9147" y="14609"/>
                  </a:lnTo>
                  <a:lnTo>
                    <a:pt x="8503" y="14738"/>
                  </a:lnTo>
                  <a:lnTo>
                    <a:pt x="8168" y="14764"/>
                  </a:lnTo>
                  <a:lnTo>
                    <a:pt x="7833" y="14789"/>
                  </a:lnTo>
                  <a:lnTo>
                    <a:pt x="7833" y="14248"/>
                  </a:lnTo>
                  <a:lnTo>
                    <a:pt x="8426" y="14197"/>
                  </a:lnTo>
                  <a:lnTo>
                    <a:pt x="9018" y="14094"/>
                  </a:lnTo>
                  <a:lnTo>
                    <a:pt x="9585" y="13939"/>
                  </a:lnTo>
                  <a:lnTo>
                    <a:pt x="10152" y="13733"/>
                  </a:lnTo>
                  <a:lnTo>
                    <a:pt x="10693" y="13501"/>
                  </a:lnTo>
                  <a:lnTo>
                    <a:pt x="11182" y="13192"/>
                  </a:lnTo>
                  <a:lnTo>
                    <a:pt x="11672" y="12857"/>
                  </a:lnTo>
                  <a:lnTo>
                    <a:pt x="12136" y="12445"/>
                  </a:lnTo>
                  <a:close/>
                  <a:moveTo>
                    <a:pt x="7601" y="1"/>
                  </a:moveTo>
                  <a:lnTo>
                    <a:pt x="7060" y="27"/>
                  </a:lnTo>
                  <a:lnTo>
                    <a:pt x="6519" y="78"/>
                  </a:lnTo>
                  <a:lnTo>
                    <a:pt x="5978" y="181"/>
                  </a:lnTo>
                  <a:lnTo>
                    <a:pt x="5437" y="310"/>
                  </a:lnTo>
                  <a:lnTo>
                    <a:pt x="5360" y="362"/>
                  </a:lnTo>
                  <a:lnTo>
                    <a:pt x="5308" y="413"/>
                  </a:lnTo>
                  <a:lnTo>
                    <a:pt x="5282" y="490"/>
                  </a:lnTo>
                  <a:lnTo>
                    <a:pt x="5308" y="593"/>
                  </a:lnTo>
                  <a:lnTo>
                    <a:pt x="5334" y="671"/>
                  </a:lnTo>
                  <a:lnTo>
                    <a:pt x="5411" y="722"/>
                  </a:lnTo>
                  <a:lnTo>
                    <a:pt x="5488" y="748"/>
                  </a:lnTo>
                  <a:lnTo>
                    <a:pt x="5566" y="748"/>
                  </a:lnTo>
                  <a:lnTo>
                    <a:pt x="6029" y="619"/>
                  </a:lnTo>
                  <a:lnTo>
                    <a:pt x="6467" y="542"/>
                  </a:lnTo>
                  <a:lnTo>
                    <a:pt x="6931" y="490"/>
                  </a:lnTo>
                  <a:lnTo>
                    <a:pt x="7395" y="439"/>
                  </a:lnTo>
                  <a:lnTo>
                    <a:pt x="7395" y="980"/>
                  </a:lnTo>
                  <a:lnTo>
                    <a:pt x="6777" y="1031"/>
                  </a:lnTo>
                  <a:lnTo>
                    <a:pt x="6210" y="1134"/>
                  </a:lnTo>
                  <a:lnTo>
                    <a:pt x="5617" y="1289"/>
                  </a:lnTo>
                  <a:lnTo>
                    <a:pt x="5076" y="1495"/>
                  </a:lnTo>
                  <a:lnTo>
                    <a:pt x="4535" y="1727"/>
                  </a:lnTo>
                  <a:lnTo>
                    <a:pt x="4020" y="2036"/>
                  </a:lnTo>
                  <a:lnTo>
                    <a:pt x="3530" y="2371"/>
                  </a:lnTo>
                  <a:lnTo>
                    <a:pt x="3092" y="2783"/>
                  </a:lnTo>
                  <a:lnTo>
                    <a:pt x="2706" y="2397"/>
                  </a:lnTo>
                  <a:lnTo>
                    <a:pt x="3170" y="1985"/>
                  </a:lnTo>
                  <a:lnTo>
                    <a:pt x="3659" y="1624"/>
                  </a:lnTo>
                  <a:lnTo>
                    <a:pt x="4200" y="1315"/>
                  </a:lnTo>
                  <a:lnTo>
                    <a:pt x="4767" y="1031"/>
                  </a:lnTo>
                  <a:lnTo>
                    <a:pt x="4844" y="980"/>
                  </a:lnTo>
                  <a:lnTo>
                    <a:pt x="4870" y="903"/>
                  </a:lnTo>
                  <a:lnTo>
                    <a:pt x="4896" y="825"/>
                  </a:lnTo>
                  <a:lnTo>
                    <a:pt x="4870" y="748"/>
                  </a:lnTo>
                  <a:lnTo>
                    <a:pt x="4819" y="671"/>
                  </a:lnTo>
                  <a:lnTo>
                    <a:pt x="4741" y="619"/>
                  </a:lnTo>
                  <a:lnTo>
                    <a:pt x="4664" y="593"/>
                  </a:lnTo>
                  <a:lnTo>
                    <a:pt x="4587" y="619"/>
                  </a:lnTo>
                  <a:lnTo>
                    <a:pt x="4071" y="877"/>
                  </a:lnTo>
                  <a:lnTo>
                    <a:pt x="3582" y="1134"/>
                  </a:lnTo>
                  <a:lnTo>
                    <a:pt x="3118" y="1469"/>
                  </a:lnTo>
                  <a:lnTo>
                    <a:pt x="2680" y="1804"/>
                  </a:lnTo>
                  <a:lnTo>
                    <a:pt x="2294" y="2165"/>
                  </a:lnTo>
                  <a:lnTo>
                    <a:pt x="1907" y="2577"/>
                  </a:lnTo>
                  <a:lnTo>
                    <a:pt x="1547" y="2989"/>
                  </a:lnTo>
                  <a:lnTo>
                    <a:pt x="1237" y="3427"/>
                  </a:lnTo>
                  <a:lnTo>
                    <a:pt x="954" y="3891"/>
                  </a:lnTo>
                  <a:lnTo>
                    <a:pt x="722" y="4381"/>
                  </a:lnTo>
                  <a:lnTo>
                    <a:pt x="490" y="4896"/>
                  </a:lnTo>
                  <a:lnTo>
                    <a:pt x="310" y="5411"/>
                  </a:lnTo>
                  <a:lnTo>
                    <a:pt x="181" y="5952"/>
                  </a:lnTo>
                  <a:lnTo>
                    <a:pt x="78" y="6493"/>
                  </a:lnTo>
                  <a:lnTo>
                    <a:pt x="26" y="7060"/>
                  </a:lnTo>
                  <a:lnTo>
                    <a:pt x="1" y="7601"/>
                  </a:lnTo>
                  <a:lnTo>
                    <a:pt x="1" y="7988"/>
                  </a:lnTo>
                  <a:lnTo>
                    <a:pt x="26" y="8374"/>
                  </a:lnTo>
                  <a:lnTo>
                    <a:pt x="78" y="8735"/>
                  </a:lnTo>
                  <a:lnTo>
                    <a:pt x="129" y="9121"/>
                  </a:lnTo>
                  <a:lnTo>
                    <a:pt x="233" y="9482"/>
                  </a:lnTo>
                  <a:lnTo>
                    <a:pt x="310" y="9843"/>
                  </a:lnTo>
                  <a:lnTo>
                    <a:pt x="439" y="10178"/>
                  </a:lnTo>
                  <a:lnTo>
                    <a:pt x="567" y="10538"/>
                  </a:lnTo>
                  <a:lnTo>
                    <a:pt x="722" y="10873"/>
                  </a:lnTo>
                  <a:lnTo>
                    <a:pt x="877" y="11208"/>
                  </a:lnTo>
                  <a:lnTo>
                    <a:pt x="1057" y="11517"/>
                  </a:lnTo>
                  <a:lnTo>
                    <a:pt x="1263" y="11827"/>
                  </a:lnTo>
                  <a:lnTo>
                    <a:pt x="1495" y="12136"/>
                  </a:lnTo>
                  <a:lnTo>
                    <a:pt x="1727" y="12445"/>
                  </a:lnTo>
                  <a:lnTo>
                    <a:pt x="1959" y="12728"/>
                  </a:lnTo>
                  <a:lnTo>
                    <a:pt x="2216" y="12986"/>
                  </a:lnTo>
                  <a:lnTo>
                    <a:pt x="2500" y="13269"/>
                  </a:lnTo>
                  <a:lnTo>
                    <a:pt x="2783" y="13501"/>
                  </a:lnTo>
                  <a:lnTo>
                    <a:pt x="3092" y="13733"/>
                  </a:lnTo>
                  <a:lnTo>
                    <a:pt x="3376" y="13965"/>
                  </a:lnTo>
                  <a:lnTo>
                    <a:pt x="3711" y="14145"/>
                  </a:lnTo>
                  <a:lnTo>
                    <a:pt x="4020" y="14326"/>
                  </a:lnTo>
                  <a:lnTo>
                    <a:pt x="4355" y="14506"/>
                  </a:lnTo>
                  <a:lnTo>
                    <a:pt x="4690" y="14661"/>
                  </a:lnTo>
                  <a:lnTo>
                    <a:pt x="5025" y="14789"/>
                  </a:lnTo>
                  <a:lnTo>
                    <a:pt x="5385" y="14892"/>
                  </a:lnTo>
                  <a:lnTo>
                    <a:pt x="5746" y="14996"/>
                  </a:lnTo>
                  <a:lnTo>
                    <a:pt x="6107" y="15073"/>
                  </a:lnTo>
                  <a:lnTo>
                    <a:pt x="6467" y="15150"/>
                  </a:lnTo>
                  <a:lnTo>
                    <a:pt x="6854" y="15202"/>
                  </a:lnTo>
                  <a:lnTo>
                    <a:pt x="7240" y="15227"/>
                  </a:lnTo>
                  <a:lnTo>
                    <a:pt x="7988" y="15227"/>
                  </a:lnTo>
                  <a:lnTo>
                    <a:pt x="8374" y="15202"/>
                  </a:lnTo>
                  <a:lnTo>
                    <a:pt x="8735" y="15150"/>
                  </a:lnTo>
                  <a:lnTo>
                    <a:pt x="9095" y="15073"/>
                  </a:lnTo>
                  <a:lnTo>
                    <a:pt x="9456" y="14996"/>
                  </a:lnTo>
                  <a:lnTo>
                    <a:pt x="9817" y="14892"/>
                  </a:lnTo>
                  <a:lnTo>
                    <a:pt x="10177" y="14789"/>
                  </a:lnTo>
                  <a:lnTo>
                    <a:pt x="10512" y="14661"/>
                  </a:lnTo>
                  <a:lnTo>
                    <a:pt x="10873" y="14506"/>
                  </a:lnTo>
                  <a:lnTo>
                    <a:pt x="11182" y="14326"/>
                  </a:lnTo>
                  <a:lnTo>
                    <a:pt x="11517" y="14145"/>
                  </a:lnTo>
                  <a:lnTo>
                    <a:pt x="11826" y="13965"/>
                  </a:lnTo>
                  <a:lnTo>
                    <a:pt x="12136" y="13733"/>
                  </a:lnTo>
                  <a:lnTo>
                    <a:pt x="12419" y="13501"/>
                  </a:lnTo>
                  <a:lnTo>
                    <a:pt x="12728" y="13269"/>
                  </a:lnTo>
                  <a:lnTo>
                    <a:pt x="12986" y="12986"/>
                  </a:lnTo>
                  <a:lnTo>
                    <a:pt x="13243" y="12728"/>
                  </a:lnTo>
                  <a:lnTo>
                    <a:pt x="13501" y="12445"/>
                  </a:lnTo>
                  <a:lnTo>
                    <a:pt x="13733" y="12136"/>
                  </a:lnTo>
                  <a:lnTo>
                    <a:pt x="13939" y="11827"/>
                  </a:lnTo>
                  <a:lnTo>
                    <a:pt x="14145" y="11517"/>
                  </a:lnTo>
                  <a:lnTo>
                    <a:pt x="14326" y="11208"/>
                  </a:lnTo>
                  <a:lnTo>
                    <a:pt x="14506" y="10873"/>
                  </a:lnTo>
                  <a:lnTo>
                    <a:pt x="14635" y="10538"/>
                  </a:lnTo>
                  <a:lnTo>
                    <a:pt x="14789" y="10178"/>
                  </a:lnTo>
                  <a:lnTo>
                    <a:pt x="14892" y="9843"/>
                  </a:lnTo>
                  <a:lnTo>
                    <a:pt x="14995" y="9482"/>
                  </a:lnTo>
                  <a:lnTo>
                    <a:pt x="15073" y="9121"/>
                  </a:lnTo>
                  <a:lnTo>
                    <a:pt x="15150" y="8735"/>
                  </a:lnTo>
                  <a:lnTo>
                    <a:pt x="15176" y="8374"/>
                  </a:lnTo>
                  <a:lnTo>
                    <a:pt x="15201" y="7988"/>
                  </a:lnTo>
                  <a:lnTo>
                    <a:pt x="15227" y="7601"/>
                  </a:lnTo>
                  <a:lnTo>
                    <a:pt x="15201" y="7241"/>
                  </a:lnTo>
                  <a:lnTo>
                    <a:pt x="15176" y="6854"/>
                  </a:lnTo>
                  <a:lnTo>
                    <a:pt x="15150" y="6493"/>
                  </a:lnTo>
                  <a:lnTo>
                    <a:pt x="15073" y="6107"/>
                  </a:lnTo>
                  <a:lnTo>
                    <a:pt x="14995" y="5746"/>
                  </a:lnTo>
                  <a:lnTo>
                    <a:pt x="14892" y="5386"/>
                  </a:lnTo>
                  <a:lnTo>
                    <a:pt x="14789" y="5051"/>
                  </a:lnTo>
                  <a:lnTo>
                    <a:pt x="14635" y="4690"/>
                  </a:lnTo>
                  <a:lnTo>
                    <a:pt x="14506" y="4355"/>
                  </a:lnTo>
                  <a:lnTo>
                    <a:pt x="14326" y="4020"/>
                  </a:lnTo>
                  <a:lnTo>
                    <a:pt x="14145" y="3711"/>
                  </a:lnTo>
                  <a:lnTo>
                    <a:pt x="13939" y="3402"/>
                  </a:lnTo>
                  <a:lnTo>
                    <a:pt x="13733" y="3093"/>
                  </a:lnTo>
                  <a:lnTo>
                    <a:pt x="13501" y="2783"/>
                  </a:lnTo>
                  <a:lnTo>
                    <a:pt x="13243" y="2500"/>
                  </a:lnTo>
                  <a:lnTo>
                    <a:pt x="12986" y="2242"/>
                  </a:lnTo>
                  <a:lnTo>
                    <a:pt x="12728" y="1959"/>
                  </a:lnTo>
                  <a:lnTo>
                    <a:pt x="12419" y="1727"/>
                  </a:lnTo>
                  <a:lnTo>
                    <a:pt x="12136" y="1495"/>
                  </a:lnTo>
                  <a:lnTo>
                    <a:pt x="11826" y="1263"/>
                  </a:lnTo>
                  <a:lnTo>
                    <a:pt x="11517" y="1083"/>
                  </a:lnTo>
                  <a:lnTo>
                    <a:pt x="11182" y="903"/>
                  </a:lnTo>
                  <a:lnTo>
                    <a:pt x="10873" y="722"/>
                  </a:lnTo>
                  <a:lnTo>
                    <a:pt x="10512" y="568"/>
                  </a:lnTo>
                  <a:lnTo>
                    <a:pt x="10177" y="439"/>
                  </a:lnTo>
                  <a:lnTo>
                    <a:pt x="9817" y="336"/>
                  </a:lnTo>
                  <a:lnTo>
                    <a:pt x="9456" y="233"/>
                  </a:lnTo>
                  <a:lnTo>
                    <a:pt x="9095" y="155"/>
                  </a:lnTo>
                  <a:lnTo>
                    <a:pt x="8735" y="78"/>
                  </a:lnTo>
                  <a:lnTo>
                    <a:pt x="8374" y="27"/>
                  </a:lnTo>
                  <a:lnTo>
                    <a:pt x="7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408150" y="1793100"/>
              <a:ext cx="282150" cy="282800"/>
            </a:xfrm>
            <a:custGeom>
              <a:avLst/>
              <a:gdLst/>
              <a:ahLst/>
              <a:cxnLst/>
              <a:rect l="l" t="t" r="r" b="b"/>
              <a:pathLst>
                <a:path w="11286" h="11312" extrusionOk="0">
                  <a:moveTo>
                    <a:pt x="5643" y="1"/>
                  </a:moveTo>
                  <a:lnTo>
                    <a:pt x="5282" y="27"/>
                  </a:lnTo>
                  <a:lnTo>
                    <a:pt x="4896" y="52"/>
                  </a:lnTo>
                  <a:lnTo>
                    <a:pt x="4535" y="130"/>
                  </a:lnTo>
                  <a:lnTo>
                    <a:pt x="4175" y="207"/>
                  </a:lnTo>
                  <a:lnTo>
                    <a:pt x="4097" y="259"/>
                  </a:lnTo>
                  <a:lnTo>
                    <a:pt x="4046" y="310"/>
                  </a:lnTo>
                  <a:lnTo>
                    <a:pt x="3994" y="387"/>
                  </a:lnTo>
                  <a:lnTo>
                    <a:pt x="4020" y="490"/>
                  </a:lnTo>
                  <a:lnTo>
                    <a:pt x="4046" y="568"/>
                  </a:lnTo>
                  <a:lnTo>
                    <a:pt x="4123" y="619"/>
                  </a:lnTo>
                  <a:lnTo>
                    <a:pt x="4200" y="645"/>
                  </a:lnTo>
                  <a:lnTo>
                    <a:pt x="4278" y="645"/>
                  </a:lnTo>
                  <a:lnTo>
                    <a:pt x="4613" y="568"/>
                  </a:lnTo>
                  <a:lnTo>
                    <a:pt x="4947" y="516"/>
                  </a:lnTo>
                  <a:lnTo>
                    <a:pt x="5308" y="465"/>
                  </a:lnTo>
                  <a:lnTo>
                    <a:pt x="5643" y="465"/>
                  </a:lnTo>
                  <a:lnTo>
                    <a:pt x="6184" y="490"/>
                  </a:lnTo>
                  <a:lnTo>
                    <a:pt x="6699" y="568"/>
                  </a:lnTo>
                  <a:lnTo>
                    <a:pt x="7189" y="697"/>
                  </a:lnTo>
                  <a:lnTo>
                    <a:pt x="7678" y="877"/>
                  </a:lnTo>
                  <a:lnTo>
                    <a:pt x="8116" y="1083"/>
                  </a:lnTo>
                  <a:lnTo>
                    <a:pt x="8554" y="1341"/>
                  </a:lnTo>
                  <a:lnTo>
                    <a:pt x="8941" y="1650"/>
                  </a:lnTo>
                  <a:lnTo>
                    <a:pt x="9327" y="1985"/>
                  </a:lnTo>
                  <a:lnTo>
                    <a:pt x="9662" y="2345"/>
                  </a:lnTo>
                  <a:lnTo>
                    <a:pt x="9946" y="2758"/>
                  </a:lnTo>
                  <a:lnTo>
                    <a:pt x="10229" y="3170"/>
                  </a:lnTo>
                  <a:lnTo>
                    <a:pt x="10435" y="3634"/>
                  </a:lnTo>
                  <a:lnTo>
                    <a:pt x="10616" y="4123"/>
                  </a:lnTo>
                  <a:lnTo>
                    <a:pt x="10744" y="4613"/>
                  </a:lnTo>
                  <a:lnTo>
                    <a:pt x="10822" y="5128"/>
                  </a:lnTo>
                  <a:lnTo>
                    <a:pt x="10847" y="5643"/>
                  </a:lnTo>
                  <a:lnTo>
                    <a:pt x="10822" y="6184"/>
                  </a:lnTo>
                  <a:lnTo>
                    <a:pt x="10744" y="6700"/>
                  </a:lnTo>
                  <a:lnTo>
                    <a:pt x="10616" y="7189"/>
                  </a:lnTo>
                  <a:lnTo>
                    <a:pt x="10435" y="7679"/>
                  </a:lnTo>
                  <a:lnTo>
                    <a:pt x="10229" y="8142"/>
                  </a:lnTo>
                  <a:lnTo>
                    <a:pt x="9946" y="8555"/>
                  </a:lnTo>
                  <a:lnTo>
                    <a:pt x="9662" y="8967"/>
                  </a:lnTo>
                  <a:lnTo>
                    <a:pt x="9327" y="9328"/>
                  </a:lnTo>
                  <a:lnTo>
                    <a:pt x="8941" y="9662"/>
                  </a:lnTo>
                  <a:lnTo>
                    <a:pt x="8554" y="9972"/>
                  </a:lnTo>
                  <a:lnTo>
                    <a:pt x="8116" y="10229"/>
                  </a:lnTo>
                  <a:lnTo>
                    <a:pt x="7678" y="10435"/>
                  </a:lnTo>
                  <a:lnTo>
                    <a:pt x="7189" y="10616"/>
                  </a:lnTo>
                  <a:lnTo>
                    <a:pt x="6699" y="10745"/>
                  </a:lnTo>
                  <a:lnTo>
                    <a:pt x="6184" y="10822"/>
                  </a:lnTo>
                  <a:lnTo>
                    <a:pt x="5643" y="10848"/>
                  </a:lnTo>
                  <a:lnTo>
                    <a:pt x="5128" y="10822"/>
                  </a:lnTo>
                  <a:lnTo>
                    <a:pt x="4613" y="10745"/>
                  </a:lnTo>
                  <a:lnTo>
                    <a:pt x="4097" y="10616"/>
                  </a:lnTo>
                  <a:lnTo>
                    <a:pt x="3633" y="10435"/>
                  </a:lnTo>
                  <a:lnTo>
                    <a:pt x="3170" y="10229"/>
                  </a:lnTo>
                  <a:lnTo>
                    <a:pt x="2757" y="9972"/>
                  </a:lnTo>
                  <a:lnTo>
                    <a:pt x="2345" y="9662"/>
                  </a:lnTo>
                  <a:lnTo>
                    <a:pt x="1985" y="9328"/>
                  </a:lnTo>
                  <a:lnTo>
                    <a:pt x="1650" y="8967"/>
                  </a:lnTo>
                  <a:lnTo>
                    <a:pt x="1340" y="8555"/>
                  </a:lnTo>
                  <a:lnTo>
                    <a:pt x="1083" y="8142"/>
                  </a:lnTo>
                  <a:lnTo>
                    <a:pt x="851" y="7679"/>
                  </a:lnTo>
                  <a:lnTo>
                    <a:pt x="696" y="7189"/>
                  </a:lnTo>
                  <a:lnTo>
                    <a:pt x="568" y="6700"/>
                  </a:lnTo>
                  <a:lnTo>
                    <a:pt x="490" y="6184"/>
                  </a:lnTo>
                  <a:lnTo>
                    <a:pt x="464" y="5643"/>
                  </a:lnTo>
                  <a:lnTo>
                    <a:pt x="464" y="5283"/>
                  </a:lnTo>
                  <a:lnTo>
                    <a:pt x="516" y="4896"/>
                  </a:lnTo>
                  <a:lnTo>
                    <a:pt x="568" y="4535"/>
                  </a:lnTo>
                  <a:lnTo>
                    <a:pt x="671" y="4175"/>
                  </a:lnTo>
                  <a:lnTo>
                    <a:pt x="774" y="3840"/>
                  </a:lnTo>
                  <a:lnTo>
                    <a:pt x="928" y="3505"/>
                  </a:lnTo>
                  <a:lnTo>
                    <a:pt x="1083" y="3170"/>
                  </a:lnTo>
                  <a:lnTo>
                    <a:pt x="1289" y="2861"/>
                  </a:lnTo>
                  <a:lnTo>
                    <a:pt x="1495" y="2552"/>
                  </a:lnTo>
                  <a:lnTo>
                    <a:pt x="1727" y="2268"/>
                  </a:lnTo>
                  <a:lnTo>
                    <a:pt x="1959" y="1985"/>
                  </a:lnTo>
                  <a:lnTo>
                    <a:pt x="2242" y="1753"/>
                  </a:lnTo>
                  <a:lnTo>
                    <a:pt x="2526" y="1495"/>
                  </a:lnTo>
                  <a:lnTo>
                    <a:pt x="2835" y="1289"/>
                  </a:lnTo>
                  <a:lnTo>
                    <a:pt x="3144" y="1109"/>
                  </a:lnTo>
                  <a:lnTo>
                    <a:pt x="3479" y="928"/>
                  </a:lnTo>
                  <a:lnTo>
                    <a:pt x="3556" y="877"/>
                  </a:lnTo>
                  <a:lnTo>
                    <a:pt x="3608" y="800"/>
                  </a:lnTo>
                  <a:lnTo>
                    <a:pt x="3608" y="722"/>
                  </a:lnTo>
                  <a:lnTo>
                    <a:pt x="3582" y="645"/>
                  </a:lnTo>
                  <a:lnTo>
                    <a:pt x="3530" y="568"/>
                  </a:lnTo>
                  <a:lnTo>
                    <a:pt x="3453" y="516"/>
                  </a:lnTo>
                  <a:lnTo>
                    <a:pt x="3299" y="516"/>
                  </a:lnTo>
                  <a:lnTo>
                    <a:pt x="2938" y="697"/>
                  </a:lnTo>
                  <a:lnTo>
                    <a:pt x="2603" y="903"/>
                  </a:lnTo>
                  <a:lnTo>
                    <a:pt x="2268" y="1135"/>
                  </a:lnTo>
                  <a:lnTo>
                    <a:pt x="1959" y="1392"/>
                  </a:lnTo>
                  <a:lnTo>
                    <a:pt x="1675" y="1650"/>
                  </a:lnTo>
                  <a:lnTo>
                    <a:pt x="1392" y="1933"/>
                  </a:lnTo>
                  <a:lnTo>
                    <a:pt x="1160" y="2242"/>
                  </a:lnTo>
                  <a:lnTo>
                    <a:pt x="928" y="2577"/>
                  </a:lnTo>
                  <a:lnTo>
                    <a:pt x="722" y="2912"/>
                  </a:lnTo>
                  <a:lnTo>
                    <a:pt x="516" y="3299"/>
                  </a:lnTo>
                  <a:lnTo>
                    <a:pt x="361" y="3659"/>
                  </a:lnTo>
                  <a:lnTo>
                    <a:pt x="233" y="4046"/>
                  </a:lnTo>
                  <a:lnTo>
                    <a:pt x="130" y="4432"/>
                  </a:lnTo>
                  <a:lnTo>
                    <a:pt x="52" y="4845"/>
                  </a:lnTo>
                  <a:lnTo>
                    <a:pt x="26" y="5257"/>
                  </a:lnTo>
                  <a:lnTo>
                    <a:pt x="1" y="5643"/>
                  </a:lnTo>
                  <a:lnTo>
                    <a:pt x="26" y="6236"/>
                  </a:lnTo>
                  <a:lnTo>
                    <a:pt x="130" y="6803"/>
                  </a:lnTo>
                  <a:lnTo>
                    <a:pt x="258" y="7344"/>
                  </a:lnTo>
                  <a:lnTo>
                    <a:pt x="439" y="7859"/>
                  </a:lnTo>
                  <a:lnTo>
                    <a:pt x="696" y="8348"/>
                  </a:lnTo>
                  <a:lnTo>
                    <a:pt x="980" y="8812"/>
                  </a:lnTo>
                  <a:lnTo>
                    <a:pt x="1289" y="9250"/>
                  </a:lnTo>
                  <a:lnTo>
                    <a:pt x="1650" y="9637"/>
                  </a:lnTo>
                  <a:lnTo>
                    <a:pt x="2062" y="9997"/>
                  </a:lnTo>
                  <a:lnTo>
                    <a:pt x="2500" y="10332"/>
                  </a:lnTo>
                  <a:lnTo>
                    <a:pt x="2964" y="10616"/>
                  </a:lnTo>
                  <a:lnTo>
                    <a:pt x="3453" y="10848"/>
                  </a:lnTo>
                  <a:lnTo>
                    <a:pt x="3968" y="11054"/>
                  </a:lnTo>
                  <a:lnTo>
                    <a:pt x="4509" y="11183"/>
                  </a:lnTo>
                  <a:lnTo>
                    <a:pt x="5076" y="11260"/>
                  </a:lnTo>
                  <a:lnTo>
                    <a:pt x="5643" y="11311"/>
                  </a:lnTo>
                  <a:lnTo>
                    <a:pt x="6236" y="11260"/>
                  </a:lnTo>
                  <a:lnTo>
                    <a:pt x="6777" y="11183"/>
                  </a:lnTo>
                  <a:lnTo>
                    <a:pt x="7318" y="11054"/>
                  </a:lnTo>
                  <a:lnTo>
                    <a:pt x="7833" y="10848"/>
                  </a:lnTo>
                  <a:lnTo>
                    <a:pt x="8348" y="10616"/>
                  </a:lnTo>
                  <a:lnTo>
                    <a:pt x="8812" y="10332"/>
                  </a:lnTo>
                  <a:lnTo>
                    <a:pt x="9250" y="9997"/>
                  </a:lnTo>
                  <a:lnTo>
                    <a:pt x="9637" y="9637"/>
                  </a:lnTo>
                  <a:lnTo>
                    <a:pt x="9997" y="9250"/>
                  </a:lnTo>
                  <a:lnTo>
                    <a:pt x="10332" y="8812"/>
                  </a:lnTo>
                  <a:lnTo>
                    <a:pt x="10616" y="8348"/>
                  </a:lnTo>
                  <a:lnTo>
                    <a:pt x="10847" y="7859"/>
                  </a:lnTo>
                  <a:lnTo>
                    <a:pt x="11028" y="7344"/>
                  </a:lnTo>
                  <a:lnTo>
                    <a:pt x="11182" y="6803"/>
                  </a:lnTo>
                  <a:lnTo>
                    <a:pt x="11260" y="6236"/>
                  </a:lnTo>
                  <a:lnTo>
                    <a:pt x="11285" y="5643"/>
                  </a:lnTo>
                  <a:lnTo>
                    <a:pt x="11260" y="5076"/>
                  </a:lnTo>
                  <a:lnTo>
                    <a:pt x="11182" y="4510"/>
                  </a:lnTo>
                  <a:lnTo>
                    <a:pt x="11028" y="3969"/>
                  </a:lnTo>
                  <a:lnTo>
                    <a:pt x="10847" y="3453"/>
                  </a:lnTo>
                  <a:lnTo>
                    <a:pt x="10616" y="2964"/>
                  </a:lnTo>
                  <a:lnTo>
                    <a:pt x="10332" y="2500"/>
                  </a:lnTo>
                  <a:lnTo>
                    <a:pt x="9997" y="2062"/>
                  </a:lnTo>
                  <a:lnTo>
                    <a:pt x="9637" y="1676"/>
                  </a:lnTo>
                  <a:lnTo>
                    <a:pt x="9250" y="1315"/>
                  </a:lnTo>
                  <a:lnTo>
                    <a:pt x="8812" y="980"/>
                  </a:lnTo>
                  <a:lnTo>
                    <a:pt x="8348" y="697"/>
                  </a:lnTo>
                  <a:lnTo>
                    <a:pt x="7833" y="465"/>
                  </a:lnTo>
                  <a:lnTo>
                    <a:pt x="7318" y="259"/>
                  </a:lnTo>
                  <a:lnTo>
                    <a:pt x="6777" y="130"/>
                  </a:lnTo>
                  <a:lnTo>
                    <a:pt x="6236" y="52"/>
                  </a:lnTo>
                  <a:lnTo>
                    <a:pt x="56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488675" y="1818225"/>
              <a:ext cx="121750" cy="232550"/>
            </a:xfrm>
            <a:custGeom>
              <a:avLst/>
              <a:gdLst/>
              <a:ahLst/>
              <a:cxnLst/>
              <a:rect l="l" t="t" r="r" b="b"/>
              <a:pathLst>
                <a:path w="4870" h="9302" extrusionOk="0">
                  <a:moveTo>
                    <a:pt x="2422" y="439"/>
                  </a:moveTo>
                  <a:lnTo>
                    <a:pt x="2525" y="464"/>
                  </a:lnTo>
                  <a:lnTo>
                    <a:pt x="2628" y="516"/>
                  </a:lnTo>
                  <a:lnTo>
                    <a:pt x="2680" y="593"/>
                  </a:lnTo>
                  <a:lnTo>
                    <a:pt x="2705" y="696"/>
                  </a:lnTo>
                  <a:lnTo>
                    <a:pt x="2705" y="774"/>
                  </a:lnTo>
                  <a:lnTo>
                    <a:pt x="2705" y="851"/>
                  </a:lnTo>
                  <a:lnTo>
                    <a:pt x="2757" y="902"/>
                  </a:lnTo>
                  <a:lnTo>
                    <a:pt x="2809" y="954"/>
                  </a:lnTo>
                  <a:lnTo>
                    <a:pt x="2860" y="980"/>
                  </a:lnTo>
                  <a:lnTo>
                    <a:pt x="3195" y="1083"/>
                  </a:lnTo>
                  <a:lnTo>
                    <a:pt x="3504" y="1237"/>
                  </a:lnTo>
                  <a:lnTo>
                    <a:pt x="3762" y="1444"/>
                  </a:lnTo>
                  <a:lnTo>
                    <a:pt x="3994" y="1675"/>
                  </a:lnTo>
                  <a:lnTo>
                    <a:pt x="4174" y="1959"/>
                  </a:lnTo>
                  <a:lnTo>
                    <a:pt x="4303" y="2268"/>
                  </a:lnTo>
                  <a:lnTo>
                    <a:pt x="4406" y="2577"/>
                  </a:lnTo>
                  <a:lnTo>
                    <a:pt x="4432" y="2938"/>
                  </a:lnTo>
                  <a:lnTo>
                    <a:pt x="4406" y="3041"/>
                  </a:lnTo>
                  <a:lnTo>
                    <a:pt x="4354" y="3118"/>
                  </a:lnTo>
                  <a:lnTo>
                    <a:pt x="4251" y="3170"/>
                  </a:lnTo>
                  <a:lnTo>
                    <a:pt x="4148" y="3195"/>
                  </a:lnTo>
                  <a:lnTo>
                    <a:pt x="4045" y="3170"/>
                  </a:lnTo>
                  <a:lnTo>
                    <a:pt x="3968" y="3118"/>
                  </a:lnTo>
                  <a:lnTo>
                    <a:pt x="3916" y="3041"/>
                  </a:lnTo>
                  <a:lnTo>
                    <a:pt x="3891" y="2938"/>
                  </a:lnTo>
                  <a:lnTo>
                    <a:pt x="3865" y="2629"/>
                  </a:lnTo>
                  <a:lnTo>
                    <a:pt x="3762" y="2371"/>
                  </a:lnTo>
                  <a:lnTo>
                    <a:pt x="3633" y="2113"/>
                  </a:lnTo>
                  <a:lnTo>
                    <a:pt x="3453" y="1907"/>
                  </a:lnTo>
                  <a:lnTo>
                    <a:pt x="3247" y="1727"/>
                  </a:lnTo>
                  <a:lnTo>
                    <a:pt x="2989" y="1598"/>
                  </a:lnTo>
                  <a:lnTo>
                    <a:pt x="2731" y="1495"/>
                  </a:lnTo>
                  <a:lnTo>
                    <a:pt x="2422" y="1469"/>
                  </a:lnTo>
                  <a:lnTo>
                    <a:pt x="2139" y="1495"/>
                  </a:lnTo>
                  <a:lnTo>
                    <a:pt x="1855" y="1598"/>
                  </a:lnTo>
                  <a:lnTo>
                    <a:pt x="1623" y="1727"/>
                  </a:lnTo>
                  <a:lnTo>
                    <a:pt x="1392" y="1907"/>
                  </a:lnTo>
                  <a:lnTo>
                    <a:pt x="1211" y="2113"/>
                  </a:lnTo>
                  <a:lnTo>
                    <a:pt x="1082" y="2371"/>
                  </a:lnTo>
                  <a:lnTo>
                    <a:pt x="1005" y="2629"/>
                  </a:lnTo>
                  <a:lnTo>
                    <a:pt x="979" y="2938"/>
                  </a:lnTo>
                  <a:lnTo>
                    <a:pt x="1005" y="3221"/>
                  </a:lnTo>
                  <a:lnTo>
                    <a:pt x="1082" y="3505"/>
                  </a:lnTo>
                  <a:lnTo>
                    <a:pt x="1211" y="3737"/>
                  </a:lnTo>
                  <a:lnTo>
                    <a:pt x="1392" y="3943"/>
                  </a:lnTo>
                  <a:lnTo>
                    <a:pt x="1623" y="4123"/>
                  </a:lnTo>
                  <a:lnTo>
                    <a:pt x="1855" y="4278"/>
                  </a:lnTo>
                  <a:lnTo>
                    <a:pt x="2139" y="4355"/>
                  </a:lnTo>
                  <a:lnTo>
                    <a:pt x="2422" y="4381"/>
                  </a:lnTo>
                  <a:lnTo>
                    <a:pt x="2628" y="4381"/>
                  </a:lnTo>
                  <a:lnTo>
                    <a:pt x="2834" y="4432"/>
                  </a:lnTo>
                  <a:lnTo>
                    <a:pt x="3015" y="4484"/>
                  </a:lnTo>
                  <a:lnTo>
                    <a:pt x="3195" y="4535"/>
                  </a:lnTo>
                  <a:lnTo>
                    <a:pt x="3375" y="4612"/>
                  </a:lnTo>
                  <a:lnTo>
                    <a:pt x="3556" y="4716"/>
                  </a:lnTo>
                  <a:lnTo>
                    <a:pt x="3685" y="4844"/>
                  </a:lnTo>
                  <a:lnTo>
                    <a:pt x="3839" y="4973"/>
                  </a:lnTo>
                  <a:lnTo>
                    <a:pt x="3968" y="5102"/>
                  </a:lnTo>
                  <a:lnTo>
                    <a:pt x="4071" y="5257"/>
                  </a:lnTo>
                  <a:lnTo>
                    <a:pt x="4174" y="5437"/>
                  </a:lnTo>
                  <a:lnTo>
                    <a:pt x="4277" y="5592"/>
                  </a:lnTo>
                  <a:lnTo>
                    <a:pt x="4329" y="5772"/>
                  </a:lnTo>
                  <a:lnTo>
                    <a:pt x="4380" y="5978"/>
                  </a:lnTo>
                  <a:lnTo>
                    <a:pt x="4406" y="6184"/>
                  </a:lnTo>
                  <a:lnTo>
                    <a:pt x="4432" y="6364"/>
                  </a:lnTo>
                  <a:lnTo>
                    <a:pt x="4406" y="6725"/>
                  </a:lnTo>
                  <a:lnTo>
                    <a:pt x="4303" y="7034"/>
                  </a:lnTo>
                  <a:lnTo>
                    <a:pt x="4174" y="7343"/>
                  </a:lnTo>
                  <a:lnTo>
                    <a:pt x="3994" y="7627"/>
                  </a:lnTo>
                  <a:lnTo>
                    <a:pt x="3762" y="7859"/>
                  </a:lnTo>
                  <a:lnTo>
                    <a:pt x="3504" y="8065"/>
                  </a:lnTo>
                  <a:lnTo>
                    <a:pt x="3195" y="8219"/>
                  </a:lnTo>
                  <a:lnTo>
                    <a:pt x="2860" y="8323"/>
                  </a:lnTo>
                  <a:lnTo>
                    <a:pt x="2809" y="8348"/>
                  </a:lnTo>
                  <a:lnTo>
                    <a:pt x="2757" y="8400"/>
                  </a:lnTo>
                  <a:lnTo>
                    <a:pt x="2705" y="8451"/>
                  </a:lnTo>
                  <a:lnTo>
                    <a:pt x="2705" y="8529"/>
                  </a:lnTo>
                  <a:lnTo>
                    <a:pt x="2705" y="8606"/>
                  </a:lnTo>
                  <a:lnTo>
                    <a:pt x="2680" y="8709"/>
                  </a:lnTo>
                  <a:lnTo>
                    <a:pt x="2628" y="8786"/>
                  </a:lnTo>
                  <a:lnTo>
                    <a:pt x="2525" y="8838"/>
                  </a:lnTo>
                  <a:lnTo>
                    <a:pt x="2422" y="8864"/>
                  </a:lnTo>
                  <a:lnTo>
                    <a:pt x="2319" y="8838"/>
                  </a:lnTo>
                  <a:lnTo>
                    <a:pt x="2242" y="8786"/>
                  </a:lnTo>
                  <a:lnTo>
                    <a:pt x="2190" y="8709"/>
                  </a:lnTo>
                  <a:lnTo>
                    <a:pt x="2164" y="8606"/>
                  </a:lnTo>
                  <a:lnTo>
                    <a:pt x="2164" y="8529"/>
                  </a:lnTo>
                  <a:lnTo>
                    <a:pt x="2139" y="8451"/>
                  </a:lnTo>
                  <a:lnTo>
                    <a:pt x="2113" y="8400"/>
                  </a:lnTo>
                  <a:lnTo>
                    <a:pt x="2061" y="8348"/>
                  </a:lnTo>
                  <a:lnTo>
                    <a:pt x="1984" y="8323"/>
                  </a:lnTo>
                  <a:lnTo>
                    <a:pt x="1649" y="8219"/>
                  </a:lnTo>
                  <a:lnTo>
                    <a:pt x="1366" y="8065"/>
                  </a:lnTo>
                  <a:lnTo>
                    <a:pt x="1108" y="7859"/>
                  </a:lnTo>
                  <a:lnTo>
                    <a:pt x="876" y="7627"/>
                  </a:lnTo>
                  <a:lnTo>
                    <a:pt x="696" y="7343"/>
                  </a:lnTo>
                  <a:lnTo>
                    <a:pt x="541" y="7034"/>
                  </a:lnTo>
                  <a:lnTo>
                    <a:pt x="464" y="6725"/>
                  </a:lnTo>
                  <a:lnTo>
                    <a:pt x="438" y="6364"/>
                  </a:lnTo>
                  <a:lnTo>
                    <a:pt x="464" y="6261"/>
                  </a:lnTo>
                  <a:lnTo>
                    <a:pt x="516" y="6184"/>
                  </a:lnTo>
                  <a:lnTo>
                    <a:pt x="593" y="6133"/>
                  </a:lnTo>
                  <a:lnTo>
                    <a:pt x="696" y="6107"/>
                  </a:lnTo>
                  <a:lnTo>
                    <a:pt x="799" y="6133"/>
                  </a:lnTo>
                  <a:lnTo>
                    <a:pt x="902" y="6184"/>
                  </a:lnTo>
                  <a:lnTo>
                    <a:pt x="954" y="6261"/>
                  </a:lnTo>
                  <a:lnTo>
                    <a:pt x="979" y="6364"/>
                  </a:lnTo>
                  <a:lnTo>
                    <a:pt x="1005" y="6674"/>
                  </a:lnTo>
                  <a:lnTo>
                    <a:pt x="1082" y="6931"/>
                  </a:lnTo>
                  <a:lnTo>
                    <a:pt x="1211" y="7189"/>
                  </a:lnTo>
                  <a:lnTo>
                    <a:pt x="1392" y="7395"/>
                  </a:lnTo>
                  <a:lnTo>
                    <a:pt x="1623" y="7575"/>
                  </a:lnTo>
                  <a:lnTo>
                    <a:pt x="1855" y="7704"/>
                  </a:lnTo>
                  <a:lnTo>
                    <a:pt x="2139" y="7807"/>
                  </a:lnTo>
                  <a:lnTo>
                    <a:pt x="2422" y="7833"/>
                  </a:lnTo>
                  <a:lnTo>
                    <a:pt x="2731" y="7807"/>
                  </a:lnTo>
                  <a:lnTo>
                    <a:pt x="2989" y="7704"/>
                  </a:lnTo>
                  <a:lnTo>
                    <a:pt x="3247" y="7575"/>
                  </a:lnTo>
                  <a:lnTo>
                    <a:pt x="3453" y="7395"/>
                  </a:lnTo>
                  <a:lnTo>
                    <a:pt x="3633" y="7189"/>
                  </a:lnTo>
                  <a:lnTo>
                    <a:pt x="3762" y="6931"/>
                  </a:lnTo>
                  <a:lnTo>
                    <a:pt x="3865" y="6674"/>
                  </a:lnTo>
                  <a:lnTo>
                    <a:pt x="3891" y="6364"/>
                  </a:lnTo>
                  <a:lnTo>
                    <a:pt x="3865" y="6081"/>
                  </a:lnTo>
                  <a:lnTo>
                    <a:pt x="3762" y="5798"/>
                  </a:lnTo>
                  <a:lnTo>
                    <a:pt x="3633" y="5566"/>
                  </a:lnTo>
                  <a:lnTo>
                    <a:pt x="3453" y="5360"/>
                  </a:lnTo>
                  <a:lnTo>
                    <a:pt x="3247" y="5179"/>
                  </a:lnTo>
                  <a:lnTo>
                    <a:pt x="2989" y="5025"/>
                  </a:lnTo>
                  <a:lnTo>
                    <a:pt x="2731" y="4947"/>
                  </a:lnTo>
                  <a:lnTo>
                    <a:pt x="2422" y="4922"/>
                  </a:lnTo>
                  <a:lnTo>
                    <a:pt x="2216" y="4922"/>
                  </a:lnTo>
                  <a:lnTo>
                    <a:pt x="2036" y="4870"/>
                  </a:lnTo>
                  <a:lnTo>
                    <a:pt x="1830" y="4819"/>
                  </a:lnTo>
                  <a:lnTo>
                    <a:pt x="1649" y="4767"/>
                  </a:lnTo>
                  <a:lnTo>
                    <a:pt x="1469" y="4690"/>
                  </a:lnTo>
                  <a:lnTo>
                    <a:pt x="1314" y="4587"/>
                  </a:lnTo>
                  <a:lnTo>
                    <a:pt x="1160" y="4458"/>
                  </a:lnTo>
                  <a:lnTo>
                    <a:pt x="1031" y="4329"/>
                  </a:lnTo>
                  <a:lnTo>
                    <a:pt x="902" y="4200"/>
                  </a:lnTo>
                  <a:lnTo>
                    <a:pt x="773" y="4046"/>
                  </a:lnTo>
                  <a:lnTo>
                    <a:pt x="670" y="3865"/>
                  </a:lnTo>
                  <a:lnTo>
                    <a:pt x="593" y="3711"/>
                  </a:lnTo>
                  <a:lnTo>
                    <a:pt x="516" y="3530"/>
                  </a:lnTo>
                  <a:lnTo>
                    <a:pt x="464" y="3324"/>
                  </a:lnTo>
                  <a:lnTo>
                    <a:pt x="438" y="3118"/>
                  </a:lnTo>
                  <a:lnTo>
                    <a:pt x="438" y="2938"/>
                  </a:lnTo>
                  <a:lnTo>
                    <a:pt x="464" y="2577"/>
                  </a:lnTo>
                  <a:lnTo>
                    <a:pt x="541" y="2268"/>
                  </a:lnTo>
                  <a:lnTo>
                    <a:pt x="696" y="1959"/>
                  </a:lnTo>
                  <a:lnTo>
                    <a:pt x="876" y="1675"/>
                  </a:lnTo>
                  <a:lnTo>
                    <a:pt x="1108" y="1444"/>
                  </a:lnTo>
                  <a:lnTo>
                    <a:pt x="1366" y="1237"/>
                  </a:lnTo>
                  <a:lnTo>
                    <a:pt x="1649" y="1083"/>
                  </a:lnTo>
                  <a:lnTo>
                    <a:pt x="1984" y="980"/>
                  </a:lnTo>
                  <a:lnTo>
                    <a:pt x="2061" y="954"/>
                  </a:lnTo>
                  <a:lnTo>
                    <a:pt x="2113" y="902"/>
                  </a:lnTo>
                  <a:lnTo>
                    <a:pt x="2139" y="851"/>
                  </a:lnTo>
                  <a:lnTo>
                    <a:pt x="2164" y="774"/>
                  </a:lnTo>
                  <a:lnTo>
                    <a:pt x="2164" y="696"/>
                  </a:lnTo>
                  <a:lnTo>
                    <a:pt x="2190" y="593"/>
                  </a:lnTo>
                  <a:lnTo>
                    <a:pt x="2242" y="516"/>
                  </a:lnTo>
                  <a:lnTo>
                    <a:pt x="2319" y="464"/>
                  </a:lnTo>
                  <a:lnTo>
                    <a:pt x="2422" y="439"/>
                  </a:lnTo>
                  <a:close/>
                  <a:moveTo>
                    <a:pt x="2293" y="1"/>
                  </a:moveTo>
                  <a:lnTo>
                    <a:pt x="2164" y="26"/>
                  </a:lnTo>
                  <a:lnTo>
                    <a:pt x="2061" y="104"/>
                  </a:lnTo>
                  <a:lnTo>
                    <a:pt x="1958" y="155"/>
                  </a:lnTo>
                  <a:lnTo>
                    <a:pt x="1881" y="258"/>
                  </a:lnTo>
                  <a:lnTo>
                    <a:pt x="1804" y="361"/>
                  </a:lnTo>
                  <a:lnTo>
                    <a:pt x="1752" y="464"/>
                  </a:lnTo>
                  <a:lnTo>
                    <a:pt x="1726" y="593"/>
                  </a:lnTo>
                  <a:lnTo>
                    <a:pt x="1392" y="722"/>
                  </a:lnTo>
                  <a:lnTo>
                    <a:pt x="1057" y="902"/>
                  </a:lnTo>
                  <a:lnTo>
                    <a:pt x="773" y="1134"/>
                  </a:lnTo>
                  <a:lnTo>
                    <a:pt x="541" y="1392"/>
                  </a:lnTo>
                  <a:lnTo>
                    <a:pt x="412" y="1572"/>
                  </a:lnTo>
                  <a:lnTo>
                    <a:pt x="309" y="1727"/>
                  </a:lnTo>
                  <a:lnTo>
                    <a:pt x="206" y="1933"/>
                  </a:lnTo>
                  <a:lnTo>
                    <a:pt x="129" y="2113"/>
                  </a:lnTo>
                  <a:lnTo>
                    <a:pt x="78" y="2319"/>
                  </a:lnTo>
                  <a:lnTo>
                    <a:pt x="26" y="2526"/>
                  </a:lnTo>
                  <a:lnTo>
                    <a:pt x="0" y="2706"/>
                  </a:lnTo>
                  <a:lnTo>
                    <a:pt x="0" y="2938"/>
                  </a:lnTo>
                  <a:lnTo>
                    <a:pt x="0" y="3170"/>
                  </a:lnTo>
                  <a:lnTo>
                    <a:pt x="26" y="3427"/>
                  </a:lnTo>
                  <a:lnTo>
                    <a:pt x="103" y="3659"/>
                  </a:lnTo>
                  <a:lnTo>
                    <a:pt x="181" y="3865"/>
                  </a:lnTo>
                  <a:lnTo>
                    <a:pt x="284" y="4097"/>
                  </a:lnTo>
                  <a:lnTo>
                    <a:pt x="412" y="4278"/>
                  </a:lnTo>
                  <a:lnTo>
                    <a:pt x="541" y="4484"/>
                  </a:lnTo>
                  <a:lnTo>
                    <a:pt x="696" y="4664"/>
                  </a:lnTo>
                  <a:lnTo>
                    <a:pt x="876" y="4819"/>
                  </a:lnTo>
                  <a:lnTo>
                    <a:pt x="1057" y="4947"/>
                  </a:lnTo>
                  <a:lnTo>
                    <a:pt x="1263" y="5076"/>
                  </a:lnTo>
                  <a:lnTo>
                    <a:pt x="1469" y="5179"/>
                  </a:lnTo>
                  <a:lnTo>
                    <a:pt x="1701" y="5257"/>
                  </a:lnTo>
                  <a:lnTo>
                    <a:pt x="1933" y="5308"/>
                  </a:lnTo>
                  <a:lnTo>
                    <a:pt x="2190" y="5360"/>
                  </a:lnTo>
                  <a:lnTo>
                    <a:pt x="2422" y="5360"/>
                  </a:lnTo>
                  <a:lnTo>
                    <a:pt x="2628" y="5385"/>
                  </a:lnTo>
                  <a:lnTo>
                    <a:pt x="2809" y="5437"/>
                  </a:lnTo>
                  <a:lnTo>
                    <a:pt x="2989" y="5540"/>
                  </a:lnTo>
                  <a:lnTo>
                    <a:pt x="3143" y="5669"/>
                  </a:lnTo>
                  <a:lnTo>
                    <a:pt x="3272" y="5823"/>
                  </a:lnTo>
                  <a:lnTo>
                    <a:pt x="3350" y="5978"/>
                  </a:lnTo>
                  <a:lnTo>
                    <a:pt x="3427" y="6184"/>
                  </a:lnTo>
                  <a:lnTo>
                    <a:pt x="3427" y="6364"/>
                  </a:lnTo>
                  <a:lnTo>
                    <a:pt x="3427" y="6571"/>
                  </a:lnTo>
                  <a:lnTo>
                    <a:pt x="3350" y="6777"/>
                  </a:lnTo>
                  <a:lnTo>
                    <a:pt x="3272" y="6931"/>
                  </a:lnTo>
                  <a:lnTo>
                    <a:pt x="3143" y="7086"/>
                  </a:lnTo>
                  <a:lnTo>
                    <a:pt x="2989" y="7215"/>
                  </a:lnTo>
                  <a:lnTo>
                    <a:pt x="2809" y="7318"/>
                  </a:lnTo>
                  <a:lnTo>
                    <a:pt x="2628" y="7369"/>
                  </a:lnTo>
                  <a:lnTo>
                    <a:pt x="2422" y="7395"/>
                  </a:lnTo>
                  <a:lnTo>
                    <a:pt x="2216" y="7369"/>
                  </a:lnTo>
                  <a:lnTo>
                    <a:pt x="2036" y="7318"/>
                  </a:lnTo>
                  <a:lnTo>
                    <a:pt x="1855" y="7215"/>
                  </a:lnTo>
                  <a:lnTo>
                    <a:pt x="1726" y="7086"/>
                  </a:lnTo>
                  <a:lnTo>
                    <a:pt x="1598" y="6931"/>
                  </a:lnTo>
                  <a:lnTo>
                    <a:pt x="1495" y="6777"/>
                  </a:lnTo>
                  <a:lnTo>
                    <a:pt x="1443" y="6571"/>
                  </a:lnTo>
                  <a:lnTo>
                    <a:pt x="1417" y="6364"/>
                  </a:lnTo>
                  <a:lnTo>
                    <a:pt x="1417" y="6236"/>
                  </a:lnTo>
                  <a:lnTo>
                    <a:pt x="1366" y="6107"/>
                  </a:lnTo>
                  <a:lnTo>
                    <a:pt x="1288" y="5978"/>
                  </a:lnTo>
                  <a:lnTo>
                    <a:pt x="1211" y="5875"/>
                  </a:lnTo>
                  <a:lnTo>
                    <a:pt x="1108" y="5772"/>
                  </a:lnTo>
                  <a:lnTo>
                    <a:pt x="979" y="5720"/>
                  </a:lnTo>
                  <a:lnTo>
                    <a:pt x="850" y="5669"/>
                  </a:lnTo>
                  <a:lnTo>
                    <a:pt x="567" y="5669"/>
                  </a:lnTo>
                  <a:lnTo>
                    <a:pt x="438" y="5720"/>
                  </a:lnTo>
                  <a:lnTo>
                    <a:pt x="309" y="5772"/>
                  </a:lnTo>
                  <a:lnTo>
                    <a:pt x="206" y="5875"/>
                  </a:lnTo>
                  <a:lnTo>
                    <a:pt x="103" y="5978"/>
                  </a:lnTo>
                  <a:lnTo>
                    <a:pt x="52" y="6107"/>
                  </a:lnTo>
                  <a:lnTo>
                    <a:pt x="0" y="6236"/>
                  </a:lnTo>
                  <a:lnTo>
                    <a:pt x="0" y="6364"/>
                  </a:lnTo>
                  <a:lnTo>
                    <a:pt x="0" y="6571"/>
                  </a:lnTo>
                  <a:lnTo>
                    <a:pt x="26" y="6777"/>
                  </a:lnTo>
                  <a:lnTo>
                    <a:pt x="78" y="6983"/>
                  </a:lnTo>
                  <a:lnTo>
                    <a:pt x="129" y="7189"/>
                  </a:lnTo>
                  <a:lnTo>
                    <a:pt x="206" y="7369"/>
                  </a:lnTo>
                  <a:lnTo>
                    <a:pt x="309" y="7575"/>
                  </a:lnTo>
                  <a:lnTo>
                    <a:pt x="412" y="7730"/>
                  </a:lnTo>
                  <a:lnTo>
                    <a:pt x="541" y="7910"/>
                  </a:lnTo>
                  <a:lnTo>
                    <a:pt x="773" y="8168"/>
                  </a:lnTo>
                  <a:lnTo>
                    <a:pt x="1057" y="8400"/>
                  </a:lnTo>
                  <a:lnTo>
                    <a:pt x="1392" y="8580"/>
                  </a:lnTo>
                  <a:lnTo>
                    <a:pt x="1726" y="8709"/>
                  </a:lnTo>
                  <a:lnTo>
                    <a:pt x="1752" y="8838"/>
                  </a:lnTo>
                  <a:lnTo>
                    <a:pt x="1804" y="8941"/>
                  </a:lnTo>
                  <a:lnTo>
                    <a:pt x="1881" y="9044"/>
                  </a:lnTo>
                  <a:lnTo>
                    <a:pt x="1958" y="9147"/>
                  </a:lnTo>
                  <a:lnTo>
                    <a:pt x="2061" y="9198"/>
                  </a:lnTo>
                  <a:lnTo>
                    <a:pt x="2164" y="9276"/>
                  </a:lnTo>
                  <a:lnTo>
                    <a:pt x="2293" y="9302"/>
                  </a:lnTo>
                  <a:lnTo>
                    <a:pt x="2551" y="9302"/>
                  </a:lnTo>
                  <a:lnTo>
                    <a:pt x="2680" y="9276"/>
                  </a:lnTo>
                  <a:lnTo>
                    <a:pt x="2783" y="9198"/>
                  </a:lnTo>
                  <a:lnTo>
                    <a:pt x="2886" y="9147"/>
                  </a:lnTo>
                  <a:lnTo>
                    <a:pt x="2989" y="9044"/>
                  </a:lnTo>
                  <a:lnTo>
                    <a:pt x="3040" y="8941"/>
                  </a:lnTo>
                  <a:lnTo>
                    <a:pt x="3092" y="8838"/>
                  </a:lnTo>
                  <a:lnTo>
                    <a:pt x="3143" y="8709"/>
                  </a:lnTo>
                  <a:lnTo>
                    <a:pt x="3478" y="8580"/>
                  </a:lnTo>
                  <a:lnTo>
                    <a:pt x="3788" y="8400"/>
                  </a:lnTo>
                  <a:lnTo>
                    <a:pt x="4071" y="8168"/>
                  </a:lnTo>
                  <a:lnTo>
                    <a:pt x="4329" y="7910"/>
                  </a:lnTo>
                  <a:lnTo>
                    <a:pt x="4457" y="7730"/>
                  </a:lnTo>
                  <a:lnTo>
                    <a:pt x="4561" y="7575"/>
                  </a:lnTo>
                  <a:lnTo>
                    <a:pt x="4664" y="7369"/>
                  </a:lnTo>
                  <a:lnTo>
                    <a:pt x="4741" y="7189"/>
                  </a:lnTo>
                  <a:lnTo>
                    <a:pt x="4792" y="6983"/>
                  </a:lnTo>
                  <a:lnTo>
                    <a:pt x="4844" y="6777"/>
                  </a:lnTo>
                  <a:lnTo>
                    <a:pt x="4870" y="6571"/>
                  </a:lnTo>
                  <a:lnTo>
                    <a:pt x="4870" y="6364"/>
                  </a:lnTo>
                  <a:lnTo>
                    <a:pt x="4844" y="6133"/>
                  </a:lnTo>
                  <a:lnTo>
                    <a:pt x="4818" y="5875"/>
                  </a:lnTo>
                  <a:lnTo>
                    <a:pt x="4767" y="5643"/>
                  </a:lnTo>
                  <a:lnTo>
                    <a:pt x="4689" y="5437"/>
                  </a:lnTo>
                  <a:lnTo>
                    <a:pt x="4586" y="5205"/>
                  </a:lnTo>
                  <a:lnTo>
                    <a:pt x="4457" y="5025"/>
                  </a:lnTo>
                  <a:lnTo>
                    <a:pt x="4303" y="4819"/>
                  </a:lnTo>
                  <a:lnTo>
                    <a:pt x="4148" y="4638"/>
                  </a:lnTo>
                  <a:lnTo>
                    <a:pt x="3968" y="4484"/>
                  </a:lnTo>
                  <a:lnTo>
                    <a:pt x="3788" y="4355"/>
                  </a:lnTo>
                  <a:lnTo>
                    <a:pt x="3581" y="4226"/>
                  </a:lnTo>
                  <a:lnTo>
                    <a:pt x="3375" y="4123"/>
                  </a:lnTo>
                  <a:lnTo>
                    <a:pt x="3143" y="4046"/>
                  </a:lnTo>
                  <a:lnTo>
                    <a:pt x="2912" y="3994"/>
                  </a:lnTo>
                  <a:lnTo>
                    <a:pt x="2680" y="3943"/>
                  </a:lnTo>
                  <a:lnTo>
                    <a:pt x="2422" y="3943"/>
                  </a:lnTo>
                  <a:lnTo>
                    <a:pt x="2216" y="3917"/>
                  </a:lnTo>
                  <a:lnTo>
                    <a:pt x="2036" y="3865"/>
                  </a:lnTo>
                  <a:lnTo>
                    <a:pt x="1855" y="3762"/>
                  </a:lnTo>
                  <a:lnTo>
                    <a:pt x="1726" y="3633"/>
                  </a:lnTo>
                  <a:lnTo>
                    <a:pt x="1598" y="3479"/>
                  </a:lnTo>
                  <a:lnTo>
                    <a:pt x="1495" y="3324"/>
                  </a:lnTo>
                  <a:lnTo>
                    <a:pt x="1443" y="3118"/>
                  </a:lnTo>
                  <a:lnTo>
                    <a:pt x="1417" y="2938"/>
                  </a:lnTo>
                  <a:lnTo>
                    <a:pt x="1443" y="2732"/>
                  </a:lnTo>
                  <a:lnTo>
                    <a:pt x="1495" y="2526"/>
                  </a:lnTo>
                  <a:lnTo>
                    <a:pt x="1598" y="2371"/>
                  </a:lnTo>
                  <a:lnTo>
                    <a:pt x="1726" y="2216"/>
                  </a:lnTo>
                  <a:lnTo>
                    <a:pt x="1855" y="2088"/>
                  </a:lnTo>
                  <a:lnTo>
                    <a:pt x="2036" y="1985"/>
                  </a:lnTo>
                  <a:lnTo>
                    <a:pt x="2216" y="1933"/>
                  </a:lnTo>
                  <a:lnTo>
                    <a:pt x="2422" y="1907"/>
                  </a:lnTo>
                  <a:lnTo>
                    <a:pt x="2628" y="1933"/>
                  </a:lnTo>
                  <a:lnTo>
                    <a:pt x="2809" y="1985"/>
                  </a:lnTo>
                  <a:lnTo>
                    <a:pt x="2989" y="2088"/>
                  </a:lnTo>
                  <a:lnTo>
                    <a:pt x="3143" y="2216"/>
                  </a:lnTo>
                  <a:lnTo>
                    <a:pt x="3272" y="2371"/>
                  </a:lnTo>
                  <a:lnTo>
                    <a:pt x="3350" y="2526"/>
                  </a:lnTo>
                  <a:lnTo>
                    <a:pt x="3427" y="2732"/>
                  </a:lnTo>
                  <a:lnTo>
                    <a:pt x="3427" y="2938"/>
                  </a:lnTo>
                  <a:lnTo>
                    <a:pt x="3453" y="3067"/>
                  </a:lnTo>
                  <a:lnTo>
                    <a:pt x="3504" y="3195"/>
                  </a:lnTo>
                  <a:lnTo>
                    <a:pt x="3556" y="3324"/>
                  </a:lnTo>
                  <a:lnTo>
                    <a:pt x="3659" y="3427"/>
                  </a:lnTo>
                  <a:lnTo>
                    <a:pt x="3762" y="3530"/>
                  </a:lnTo>
                  <a:lnTo>
                    <a:pt x="3865" y="3582"/>
                  </a:lnTo>
                  <a:lnTo>
                    <a:pt x="4019" y="3633"/>
                  </a:lnTo>
                  <a:lnTo>
                    <a:pt x="4303" y="3633"/>
                  </a:lnTo>
                  <a:lnTo>
                    <a:pt x="4432" y="3582"/>
                  </a:lnTo>
                  <a:lnTo>
                    <a:pt x="4561" y="3530"/>
                  </a:lnTo>
                  <a:lnTo>
                    <a:pt x="4664" y="3427"/>
                  </a:lnTo>
                  <a:lnTo>
                    <a:pt x="4741" y="3324"/>
                  </a:lnTo>
                  <a:lnTo>
                    <a:pt x="4818" y="3195"/>
                  </a:lnTo>
                  <a:lnTo>
                    <a:pt x="4844" y="3067"/>
                  </a:lnTo>
                  <a:lnTo>
                    <a:pt x="4870" y="2938"/>
                  </a:lnTo>
                  <a:lnTo>
                    <a:pt x="4870" y="2706"/>
                  </a:lnTo>
                  <a:lnTo>
                    <a:pt x="4844" y="2526"/>
                  </a:lnTo>
                  <a:lnTo>
                    <a:pt x="4792" y="2319"/>
                  </a:lnTo>
                  <a:lnTo>
                    <a:pt x="4741" y="2113"/>
                  </a:lnTo>
                  <a:lnTo>
                    <a:pt x="4664" y="1933"/>
                  </a:lnTo>
                  <a:lnTo>
                    <a:pt x="4561" y="1727"/>
                  </a:lnTo>
                  <a:lnTo>
                    <a:pt x="4457" y="1572"/>
                  </a:lnTo>
                  <a:lnTo>
                    <a:pt x="4329" y="1392"/>
                  </a:lnTo>
                  <a:lnTo>
                    <a:pt x="4071" y="1134"/>
                  </a:lnTo>
                  <a:lnTo>
                    <a:pt x="3788" y="902"/>
                  </a:lnTo>
                  <a:lnTo>
                    <a:pt x="3478" y="722"/>
                  </a:lnTo>
                  <a:lnTo>
                    <a:pt x="3143" y="593"/>
                  </a:lnTo>
                  <a:lnTo>
                    <a:pt x="3092" y="464"/>
                  </a:lnTo>
                  <a:lnTo>
                    <a:pt x="3040" y="361"/>
                  </a:lnTo>
                  <a:lnTo>
                    <a:pt x="2989" y="258"/>
                  </a:lnTo>
                  <a:lnTo>
                    <a:pt x="2886" y="155"/>
                  </a:lnTo>
                  <a:lnTo>
                    <a:pt x="2783" y="104"/>
                  </a:lnTo>
                  <a:lnTo>
                    <a:pt x="2680" y="26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EE246FF-78F3-7E0C-15CE-A5654795A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585081"/>
              </p:ext>
            </p:extLst>
          </p:nvPr>
        </p:nvGraphicFramePr>
        <p:xfrm>
          <a:off x="324678" y="980661"/>
          <a:ext cx="4171073" cy="384758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675">
                  <a:extLst>
                    <a:ext uri="{9D8B030D-6E8A-4147-A177-3AD203B41FA5}">
                      <a16:colId xmlns:a16="http://schemas.microsoft.com/office/drawing/2014/main" val="2570805538"/>
                    </a:ext>
                  </a:extLst>
                </a:gridCol>
                <a:gridCol w="1639805">
                  <a:extLst>
                    <a:ext uri="{9D8B030D-6E8A-4147-A177-3AD203B41FA5}">
                      <a16:colId xmlns:a16="http://schemas.microsoft.com/office/drawing/2014/main" val="158552268"/>
                    </a:ext>
                  </a:extLst>
                </a:gridCol>
                <a:gridCol w="1623593">
                  <a:extLst>
                    <a:ext uri="{9D8B030D-6E8A-4147-A177-3AD203B41FA5}">
                      <a16:colId xmlns:a16="http://schemas.microsoft.com/office/drawing/2014/main" val="1218323233"/>
                    </a:ext>
                  </a:extLst>
                </a:gridCol>
              </a:tblGrid>
              <a:tr h="424069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Meaning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590755"/>
                  </a:ext>
                </a:extLst>
              </a:tr>
              <a:tr h="391311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RowNumber</a:t>
                      </a:r>
                      <a:endParaRPr lang="en-IN" sz="11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Row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69855"/>
                  </a:ext>
                </a:extLst>
              </a:tr>
              <a:tr h="391311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CustomerId</a:t>
                      </a:r>
                      <a:endParaRPr lang="en-IN" sz="11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ID of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63529"/>
                  </a:ext>
                </a:extLst>
              </a:tr>
              <a:tr h="391311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Surname</a:t>
                      </a:r>
                      <a:endParaRPr lang="en-IN" sz="1100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Last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1466"/>
                  </a:ext>
                </a:extLst>
              </a:tr>
              <a:tr h="590013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CreditScore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Customer’s credit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978697"/>
                  </a:ext>
                </a:extLst>
              </a:tr>
              <a:tr h="665232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Geography</a:t>
                      </a:r>
                      <a:endParaRPr lang="en-IN" sz="11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Country where customer lives in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44099"/>
                  </a:ext>
                </a:extLst>
              </a:tr>
              <a:tr h="497167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sym typeface="Arial"/>
                        </a:rPr>
                        <a:t>Gender</a:t>
                      </a:r>
                      <a:endParaRPr lang="en-IN" sz="11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Gender of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7073"/>
                  </a:ext>
                </a:extLst>
              </a:tr>
              <a:tr h="497167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Age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The age of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0601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AF3E84-9B59-2086-DB9B-EA27822B3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66883"/>
              </p:ext>
            </p:extLst>
          </p:nvPr>
        </p:nvGraphicFramePr>
        <p:xfrm>
          <a:off x="4572001" y="980662"/>
          <a:ext cx="4300330" cy="38496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35804">
                  <a:extLst>
                    <a:ext uri="{9D8B030D-6E8A-4147-A177-3AD203B41FA5}">
                      <a16:colId xmlns:a16="http://schemas.microsoft.com/office/drawing/2014/main" val="2570805538"/>
                    </a:ext>
                  </a:extLst>
                </a:gridCol>
                <a:gridCol w="1690620">
                  <a:extLst>
                    <a:ext uri="{9D8B030D-6E8A-4147-A177-3AD203B41FA5}">
                      <a16:colId xmlns:a16="http://schemas.microsoft.com/office/drawing/2014/main" val="158552268"/>
                    </a:ext>
                  </a:extLst>
                </a:gridCol>
                <a:gridCol w="1673906">
                  <a:extLst>
                    <a:ext uri="{9D8B030D-6E8A-4147-A177-3AD203B41FA5}">
                      <a16:colId xmlns:a16="http://schemas.microsoft.com/office/drawing/2014/main" val="1218323233"/>
                    </a:ext>
                  </a:extLst>
                </a:gridCol>
              </a:tblGrid>
              <a:tr h="450375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Meaning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590755"/>
                  </a:ext>
                </a:extLst>
              </a:tr>
              <a:tr h="527057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Tenure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Number of years customer has been with the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502645"/>
                  </a:ext>
                </a:extLst>
              </a:tr>
              <a:tr h="253124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Balance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Account balance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79472"/>
                  </a:ext>
                </a:extLst>
              </a:tr>
              <a:tr h="41691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NumOfProd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Number of products that customer 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075353"/>
                  </a:ext>
                </a:extLst>
              </a:tr>
              <a:tr h="58069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HasCrCard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Whether or not a customer has a credit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92395"/>
                  </a:ext>
                </a:extLst>
              </a:tr>
              <a:tr h="58069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IsActiveMember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Whether or not a customer is an active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784999"/>
                  </a:ext>
                </a:extLst>
              </a:tr>
              <a:tr h="41691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EstimatedSalary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The estimated salary of the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554493"/>
                  </a:ext>
                </a:extLst>
              </a:tr>
              <a:tr h="570979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Exited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Whether the customer has churned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44909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E9EEF18-D86F-144C-D0D7-21BF8011C63E}"/>
              </a:ext>
            </a:extLst>
          </p:cNvPr>
          <p:cNvSpPr/>
          <p:nvPr/>
        </p:nvSpPr>
        <p:spPr>
          <a:xfrm>
            <a:off x="7394713" y="251791"/>
            <a:ext cx="1179443" cy="5453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6FF3F9-9607-F17F-5F92-4AF2B8F71181}"/>
              </a:ext>
            </a:extLst>
          </p:cNvPr>
          <p:cNvSpPr/>
          <p:nvPr/>
        </p:nvSpPr>
        <p:spPr>
          <a:xfrm>
            <a:off x="7557053" y="362468"/>
            <a:ext cx="99391" cy="1145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B2B93C-33B7-5169-FDE9-0E12DD571030}"/>
              </a:ext>
            </a:extLst>
          </p:cNvPr>
          <p:cNvSpPr/>
          <p:nvPr/>
        </p:nvSpPr>
        <p:spPr>
          <a:xfrm>
            <a:off x="7557054" y="603297"/>
            <a:ext cx="99391" cy="1145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16930-CD78-F588-8D84-E6C3C6AA8389}"/>
              </a:ext>
            </a:extLst>
          </p:cNvPr>
          <p:cNvSpPr txBox="1"/>
          <p:nvPr/>
        </p:nvSpPr>
        <p:spPr>
          <a:xfrm>
            <a:off x="7676321" y="327400"/>
            <a:ext cx="3024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/>
              <a:t>Dropped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6E2F6-DCB2-5538-7E60-496BCC821F69}"/>
              </a:ext>
            </a:extLst>
          </p:cNvPr>
          <p:cNvSpPr txBox="1"/>
          <p:nvPr/>
        </p:nvSpPr>
        <p:spPr>
          <a:xfrm>
            <a:off x="7656444" y="559701"/>
            <a:ext cx="3024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/>
              <a:t>Categorical Variables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34"/>
          <p:cNvGrpSpPr/>
          <p:nvPr/>
        </p:nvGrpSpPr>
        <p:grpSpPr>
          <a:xfrm>
            <a:off x="457363" y="3209752"/>
            <a:ext cx="1645873" cy="459957"/>
            <a:chOff x="457154" y="3076225"/>
            <a:chExt cx="1645873" cy="459957"/>
          </a:xfrm>
        </p:grpSpPr>
        <p:sp>
          <p:nvSpPr>
            <p:cNvPr id="1293" name="Google Shape;1293;p34"/>
            <p:cNvSpPr/>
            <p:nvPr/>
          </p:nvSpPr>
          <p:spPr>
            <a:xfrm>
              <a:off x="457154" y="3483994"/>
              <a:ext cx="1645873" cy="52188"/>
            </a:xfrm>
            <a:custGeom>
              <a:avLst/>
              <a:gdLst/>
              <a:ahLst/>
              <a:cxnLst/>
              <a:rect l="l" t="t" r="r" b="b"/>
              <a:pathLst>
                <a:path w="7129" h="392" fill="none" extrusionOk="0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3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4" name="Google Shape;1294;p34"/>
            <p:cNvCxnSpPr/>
            <p:nvPr/>
          </p:nvCxnSpPr>
          <p:spPr>
            <a:xfrm>
              <a:off x="1244434" y="3076225"/>
              <a:ext cx="0" cy="412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95" name="Google Shape;1295;p34"/>
          <p:cNvSpPr txBox="1">
            <a:spLocks noGrp="1"/>
          </p:cNvSpPr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Modelling Approach 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296" name="Google Shape;1296;p34"/>
          <p:cNvGrpSpPr/>
          <p:nvPr/>
        </p:nvGrpSpPr>
        <p:grpSpPr>
          <a:xfrm>
            <a:off x="101825" y="2883052"/>
            <a:ext cx="2640506" cy="1491963"/>
            <a:chOff x="101825" y="2883052"/>
            <a:chExt cx="2640506" cy="1491963"/>
          </a:xfrm>
        </p:grpSpPr>
        <p:sp>
          <p:nvSpPr>
            <p:cNvPr id="1297" name="Google Shape;1297;p34"/>
            <p:cNvSpPr txBox="1"/>
            <p:nvPr/>
          </p:nvSpPr>
          <p:spPr>
            <a:xfrm>
              <a:off x="101825" y="3643615"/>
              <a:ext cx="2640506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-Excluding unique identifiers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-Encoding Categorical Variables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-Normalizing Numerical Features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640250" y="2883052"/>
              <a:ext cx="1280100" cy="326700"/>
            </a:xfrm>
            <a:prstGeom prst="chevron">
              <a:avLst>
                <a:gd name="adj" fmla="val 3046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Prep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99" name="Google Shape;1299;p34"/>
          <p:cNvSpPr/>
          <p:nvPr/>
        </p:nvSpPr>
        <p:spPr>
          <a:xfrm>
            <a:off x="4527815" y="3003644"/>
            <a:ext cx="86137" cy="86137"/>
          </a:xfrm>
          <a:custGeom>
            <a:avLst/>
            <a:gdLst/>
            <a:ahLst/>
            <a:cxnLst/>
            <a:rect l="l" t="t" r="r" b="b"/>
            <a:pathLst>
              <a:path w="647" h="647" extrusionOk="0">
                <a:moveTo>
                  <a:pt x="324" y="0"/>
                </a:moveTo>
                <a:cubicBezTo>
                  <a:pt x="146" y="0"/>
                  <a:pt x="0" y="146"/>
                  <a:pt x="0" y="324"/>
                </a:cubicBezTo>
                <a:cubicBezTo>
                  <a:pt x="0" y="503"/>
                  <a:pt x="146" y="646"/>
                  <a:pt x="324" y="646"/>
                </a:cubicBezTo>
                <a:cubicBezTo>
                  <a:pt x="501" y="646"/>
                  <a:pt x="646" y="503"/>
                  <a:pt x="646" y="324"/>
                </a:cubicBezTo>
                <a:cubicBezTo>
                  <a:pt x="646" y="146"/>
                  <a:pt x="501" y="0"/>
                  <a:pt x="3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34"/>
          <p:cNvGrpSpPr/>
          <p:nvPr/>
        </p:nvGrpSpPr>
        <p:grpSpPr>
          <a:xfrm>
            <a:off x="3742993" y="2883052"/>
            <a:ext cx="1645800" cy="1470752"/>
            <a:chOff x="3701134" y="2883052"/>
            <a:chExt cx="1645800" cy="1470752"/>
          </a:xfrm>
        </p:grpSpPr>
        <p:sp>
          <p:nvSpPr>
            <p:cNvPr id="1301" name="Google Shape;1301;p34"/>
            <p:cNvSpPr txBox="1"/>
            <p:nvPr/>
          </p:nvSpPr>
          <p:spPr>
            <a:xfrm>
              <a:off x="3701134" y="3622404"/>
              <a:ext cx="16458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-Defining the features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-Target Variable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-Splitting the dataset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3925843" y="2883052"/>
              <a:ext cx="1280100" cy="326700"/>
            </a:xfrm>
            <a:prstGeom prst="chevron">
              <a:avLst>
                <a:gd name="adj" fmla="val 3046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FEATURE ENGINEERING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sp>
        <p:nvSpPr>
          <p:cNvPr id="1303" name="Google Shape;1303;p34"/>
          <p:cNvSpPr/>
          <p:nvPr/>
        </p:nvSpPr>
        <p:spPr>
          <a:xfrm>
            <a:off x="2883826" y="3003644"/>
            <a:ext cx="100781" cy="86403"/>
          </a:xfrm>
          <a:custGeom>
            <a:avLst/>
            <a:gdLst/>
            <a:ahLst/>
            <a:cxnLst/>
            <a:rect l="l" t="t" r="r" b="b"/>
            <a:pathLst>
              <a:path w="757" h="649" extrusionOk="0">
                <a:moveTo>
                  <a:pt x="327" y="1"/>
                </a:moveTo>
                <a:cubicBezTo>
                  <a:pt x="161" y="1"/>
                  <a:pt x="1" y="129"/>
                  <a:pt x="1" y="324"/>
                </a:cubicBezTo>
                <a:cubicBezTo>
                  <a:pt x="1" y="503"/>
                  <a:pt x="146" y="649"/>
                  <a:pt x="325" y="649"/>
                </a:cubicBezTo>
                <a:cubicBezTo>
                  <a:pt x="613" y="649"/>
                  <a:pt x="756" y="301"/>
                  <a:pt x="553" y="96"/>
                </a:cubicBezTo>
                <a:cubicBezTo>
                  <a:pt x="488" y="30"/>
                  <a:pt x="407" y="1"/>
                  <a:pt x="32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34"/>
          <p:cNvGrpSpPr/>
          <p:nvPr/>
        </p:nvGrpSpPr>
        <p:grpSpPr>
          <a:xfrm>
            <a:off x="2097933" y="1141062"/>
            <a:ext cx="1645800" cy="2068690"/>
            <a:chOff x="2095403" y="1141062"/>
            <a:chExt cx="1645800" cy="2068690"/>
          </a:xfrm>
        </p:grpSpPr>
        <p:sp>
          <p:nvSpPr>
            <p:cNvPr id="1305" name="Google Shape;1305;p34"/>
            <p:cNvSpPr txBox="1"/>
            <p:nvPr/>
          </p:nvSpPr>
          <p:spPr>
            <a:xfrm>
              <a:off x="2095403" y="1141062"/>
              <a:ext cx="16458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Exploration for patterns, outliers, relationship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Visualizations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2283047" y="2883052"/>
              <a:ext cx="1280100" cy="326700"/>
            </a:xfrm>
            <a:prstGeom prst="chevron">
              <a:avLst>
                <a:gd name="adj" fmla="val 3046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EDA</a:t>
              </a:r>
              <a:endParaRPr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307" name="Google Shape;1307;p34"/>
          <p:cNvGrpSpPr/>
          <p:nvPr/>
        </p:nvGrpSpPr>
        <p:grpSpPr>
          <a:xfrm>
            <a:off x="6900978" y="2883052"/>
            <a:ext cx="1829634" cy="1470752"/>
            <a:chOff x="6900978" y="2883052"/>
            <a:chExt cx="1829634" cy="1470752"/>
          </a:xfrm>
        </p:grpSpPr>
        <p:sp>
          <p:nvSpPr>
            <p:cNvPr id="1308" name="Google Shape;1308;p34"/>
            <p:cNvSpPr txBox="1"/>
            <p:nvPr/>
          </p:nvSpPr>
          <p:spPr>
            <a:xfrm>
              <a:off x="6900978" y="3622404"/>
              <a:ext cx="1829634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Key metrics: ROC-AUC, F1 Score, Accuracy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7211437" y="2883052"/>
              <a:ext cx="1280100" cy="326700"/>
            </a:xfrm>
            <a:prstGeom prst="chevron">
              <a:avLst>
                <a:gd name="adj" fmla="val 3046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EVALUATION</a:t>
              </a:r>
              <a:endParaRPr sz="1100" dirty="0">
                <a:solidFill>
                  <a:schemeClr val="lt1"/>
                </a:solidFill>
              </a:endParaRPr>
            </a:p>
          </p:txBody>
        </p:sp>
      </p:grpSp>
      <p:sp>
        <p:nvSpPr>
          <p:cNvPr id="1310" name="Google Shape;1310;p34"/>
          <p:cNvSpPr/>
          <p:nvPr/>
        </p:nvSpPr>
        <p:spPr>
          <a:xfrm>
            <a:off x="6135629" y="3003644"/>
            <a:ext cx="86004" cy="86137"/>
          </a:xfrm>
          <a:custGeom>
            <a:avLst/>
            <a:gdLst/>
            <a:ahLst/>
            <a:cxnLst/>
            <a:rect l="l" t="t" r="r" b="b"/>
            <a:pathLst>
              <a:path w="646" h="647" extrusionOk="0">
                <a:moveTo>
                  <a:pt x="324" y="0"/>
                </a:moveTo>
                <a:cubicBezTo>
                  <a:pt x="145" y="0"/>
                  <a:pt x="0" y="146"/>
                  <a:pt x="0" y="324"/>
                </a:cubicBezTo>
                <a:cubicBezTo>
                  <a:pt x="0" y="503"/>
                  <a:pt x="145" y="646"/>
                  <a:pt x="324" y="646"/>
                </a:cubicBezTo>
                <a:cubicBezTo>
                  <a:pt x="503" y="646"/>
                  <a:pt x="646" y="503"/>
                  <a:pt x="646" y="324"/>
                </a:cubicBezTo>
                <a:cubicBezTo>
                  <a:pt x="646" y="146"/>
                  <a:pt x="503" y="0"/>
                  <a:pt x="32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34"/>
          <p:cNvGrpSpPr/>
          <p:nvPr/>
        </p:nvGrpSpPr>
        <p:grpSpPr>
          <a:xfrm>
            <a:off x="4749963" y="1141794"/>
            <a:ext cx="3096036" cy="2067958"/>
            <a:chOff x="4705803" y="1141794"/>
            <a:chExt cx="3096036" cy="2067958"/>
          </a:xfrm>
        </p:grpSpPr>
        <p:sp>
          <p:nvSpPr>
            <p:cNvPr id="1312" name="Google Shape;1312;p34"/>
            <p:cNvSpPr txBox="1"/>
            <p:nvPr/>
          </p:nvSpPr>
          <p:spPr>
            <a:xfrm>
              <a:off x="4705803" y="1141794"/>
              <a:ext cx="3096036" cy="7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- Logistic Regression</a:t>
              </a:r>
              <a:br>
                <a:rPr lang="en" sz="1200" dirty="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-Decision Tree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Random Forest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- Gradient Boosting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5568640" y="2883052"/>
              <a:ext cx="1280100" cy="326700"/>
            </a:xfrm>
            <a:prstGeom prst="chevron">
              <a:avLst>
                <a:gd name="adj" fmla="val 3046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MODEL</a:t>
              </a:r>
              <a:endParaRPr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314" name="Google Shape;1314;p34"/>
          <p:cNvGrpSpPr/>
          <p:nvPr/>
        </p:nvGrpSpPr>
        <p:grpSpPr>
          <a:xfrm rot="10800000" flipH="1">
            <a:off x="2133554" y="1886042"/>
            <a:ext cx="1645872" cy="459957"/>
            <a:chOff x="457154" y="3076225"/>
            <a:chExt cx="1645872" cy="459957"/>
          </a:xfrm>
        </p:grpSpPr>
        <p:sp>
          <p:nvSpPr>
            <p:cNvPr id="1315" name="Google Shape;1315;p34"/>
            <p:cNvSpPr/>
            <p:nvPr/>
          </p:nvSpPr>
          <p:spPr>
            <a:xfrm>
              <a:off x="457154" y="3483994"/>
              <a:ext cx="1645872" cy="52188"/>
            </a:xfrm>
            <a:custGeom>
              <a:avLst/>
              <a:gdLst/>
              <a:ahLst/>
              <a:cxnLst/>
              <a:rect l="l" t="t" r="r" b="b"/>
              <a:pathLst>
                <a:path w="7129" h="392" fill="none" extrusionOk="0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3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16" name="Google Shape;1316;p34"/>
            <p:cNvCxnSpPr/>
            <p:nvPr/>
          </p:nvCxnSpPr>
          <p:spPr>
            <a:xfrm>
              <a:off x="1244434" y="3076225"/>
              <a:ext cx="0" cy="412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17" name="Google Shape;1317;p34"/>
          <p:cNvGrpSpPr/>
          <p:nvPr/>
        </p:nvGrpSpPr>
        <p:grpSpPr>
          <a:xfrm rot="10800000" flipH="1">
            <a:off x="5410154" y="1886042"/>
            <a:ext cx="1645872" cy="459957"/>
            <a:chOff x="457154" y="3076225"/>
            <a:chExt cx="1645872" cy="459957"/>
          </a:xfrm>
        </p:grpSpPr>
        <p:sp>
          <p:nvSpPr>
            <p:cNvPr id="1318" name="Google Shape;1318;p34"/>
            <p:cNvSpPr/>
            <p:nvPr/>
          </p:nvSpPr>
          <p:spPr>
            <a:xfrm>
              <a:off x="457154" y="3483994"/>
              <a:ext cx="1645872" cy="52188"/>
            </a:xfrm>
            <a:custGeom>
              <a:avLst/>
              <a:gdLst/>
              <a:ahLst/>
              <a:cxnLst/>
              <a:rect l="l" t="t" r="r" b="b"/>
              <a:pathLst>
                <a:path w="7129" h="392" fill="none" extrusionOk="0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3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19" name="Google Shape;1319;p34"/>
            <p:cNvCxnSpPr/>
            <p:nvPr/>
          </p:nvCxnSpPr>
          <p:spPr>
            <a:xfrm>
              <a:off x="1244434" y="3076225"/>
              <a:ext cx="0" cy="412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20" name="Google Shape;1320;p34"/>
          <p:cNvGrpSpPr/>
          <p:nvPr/>
        </p:nvGrpSpPr>
        <p:grpSpPr>
          <a:xfrm>
            <a:off x="4369262" y="2412727"/>
            <a:ext cx="380700" cy="380675"/>
            <a:chOff x="5309775" y="3556025"/>
            <a:chExt cx="380700" cy="380675"/>
          </a:xfrm>
        </p:grpSpPr>
        <p:sp>
          <p:nvSpPr>
            <p:cNvPr id="1321" name="Google Shape;1321;p34"/>
            <p:cNvSpPr/>
            <p:nvPr/>
          </p:nvSpPr>
          <p:spPr>
            <a:xfrm>
              <a:off x="5506875" y="3586925"/>
              <a:ext cx="183600" cy="349775"/>
            </a:xfrm>
            <a:custGeom>
              <a:avLst/>
              <a:gdLst/>
              <a:ahLst/>
              <a:cxnLst/>
              <a:rect l="l" t="t" r="r" b="b"/>
              <a:pathLst>
                <a:path w="7344" h="13991" extrusionOk="0">
                  <a:moveTo>
                    <a:pt x="4664" y="1959"/>
                  </a:moveTo>
                  <a:lnTo>
                    <a:pt x="4664" y="4690"/>
                  </a:lnTo>
                  <a:lnTo>
                    <a:pt x="4535" y="4690"/>
                  </a:lnTo>
                  <a:lnTo>
                    <a:pt x="4252" y="4716"/>
                  </a:lnTo>
                  <a:lnTo>
                    <a:pt x="4020" y="4793"/>
                  </a:lnTo>
                  <a:lnTo>
                    <a:pt x="4020" y="2809"/>
                  </a:lnTo>
                  <a:lnTo>
                    <a:pt x="4020" y="2654"/>
                  </a:lnTo>
                  <a:lnTo>
                    <a:pt x="4071" y="2526"/>
                  </a:lnTo>
                  <a:lnTo>
                    <a:pt x="4123" y="2397"/>
                  </a:lnTo>
                  <a:lnTo>
                    <a:pt x="4200" y="2268"/>
                  </a:lnTo>
                  <a:lnTo>
                    <a:pt x="4303" y="2165"/>
                  </a:lnTo>
                  <a:lnTo>
                    <a:pt x="4406" y="2062"/>
                  </a:lnTo>
                  <a:lnTo>
                    <a:pt x="4535" y="2010"/>
                  </a:lnTo>
                  <a:lnTo>
                    <a:pt x="4664" y="1959"/>
                  </a:lnTo>
                  <a:close/>
                  <a:moveTo>
                    <a:pt x="6004" y="439"/>
                  </a:moveTo>
                  <a:lnTo>
                    <a:pt x="6184" y="465"/>
                  </a:lnTo>
                  <a:lnTo>
                    <a:pt x="6339" y="516"/>
                  </a:lnTo>
                  <a:lnTo>
                    <a:pt x="6493" y="593"/>
                  </a:lnTo>
                  <a:lnTo>
                    <a:pt x="6622" y="696"/>
                  </a:lnTo>
                  <a:lnTo>
                    <a:pt x="6725" y="825"/>
                  </a:lnTo>
                  <a:lnTo>
                    <a:pt x="6828" y="980"/>
                  </a:lnTo>
                  <a:lnTo>
                    <a:pt x="6880" y="1160"/>
                  </a:lnTo>
                  <a:lnTo>
                    <a:pt x="6880" y="1341"/>
                  </a:lnTo>
                  <a:lnTo>
                    <a:pt x="6880" y="7498"/>
                  </a:lnTo>
                  <a:lnTo>
                    <a:pt x="6854" y="7704"/>
                  </a:lnTo>
                  <a:lnTo>
                    <a:pt x="6802" y="7885"/>
                  </a:lnTo>
                  <a:lnTo>
                    <a:pt x="6674" y="8065"/>
                  </a:lnTo>
                  <a:lnTo>
                    <a:pt x="6519" y="8220"/>
                  </a:lnTo>
                  <a:lnTo>
                    <a:pt x="4484" y="9740"/>
                  </a:lnTo>
                  <a:lnTo>
                    <a:pt x="4355" y="9843"/>
                  </a:lnTo>
                  <a:lnTo>
                    <a:pt x="4252" y="9946"/>
                  </a:lnTo>
                  <a:lnTo>
                    <a:pt x="4149" y="10075"/>
                  </a:lnTo>
                  <a:lnTo>
                    <a:pt x="4071" y="10203"/>
                  </a:lnTo>
                  <a:lnTo>
                    <a:pt x="4020" y="10358"/>
                  </a:lnTo>
                  <a:lnTo>
                    <a:pt x="3968" y="10513"/>
                  </a:lnTo>
                  <a:lnTo>
                    <a:pt x="3943" y="10667"/>
                  </a:lnTo>
                  <a:lnTo>
                    <a:pt x="3943" y="10822"/>
                  </a:lnTo>
                  <a:lnTo>
                    <a:pt x="3943" y="11079"/>
                  </a:lnTo>
                  <a:lnTo>
                    <a:pt x="1418" y="11079"/>
                  </a:lnTo>
                  <a:lnTo>
                    <a:pt x="1418" y="7859"/>
                  </a:lnTo>
                  <a:lnTo>
                    <a:pt x="1443" y="7678"/>
                  </a:lnTo>
                  <a:lnTo>
                    <a:pt x="1495" y="7472"/>
                  </a:lnTo>
                  <a:lnTo>
                    <a:pt x="1598" y="7318"/>
                  </a:lnTo>
                  <a:lnTo>
                    <a:pt x="1753" y="7189"/>
                  </a:lnTo>
                  <a:lnTo>
                    <a:pt x="3943" y="5334"/>
                  </a:lnTo>
                  <a:lnTo>
                    <a:pt x="4071" y="5257"/>
                  </a:lnTo>
                  <a:lnTo>
                    <a:pt x="4226" y="5179"/>
                  </a:lnTo>
                  <a:lnTo>
                    <a:pt x="4381" y="5154"/>
                  </a:lnTo>
                  <a:lnTo>
                    <a:pt x="4535" y="5128"/>
                  </a:lnTo>
                  <a:lnTo>
                    <a:pt x="4715" y="5154"/>
                  </a:lnTo>
                  <a:lnTo>
                    <a:pt x="4870" y="5205"/>
                  </a:lnTo>
                  <a:lnTo>
                    <a:pt x="5025" y="5282"/>
                  </a:lnTo>
                  <a:lnTo>
                    <a:pt x="5153" y="5385"/>
                  </a:lnTo>
                  <a:lnTo>
                    <a:pt x="5256" y="5514"/>
                  </a:lnTo>
                  <a:lnTo>
                    <a:pt x="5334" y="5669"/>
                  </a:lnTo>
                  <a:lnTo>
                    <a:pt x="5385" y="5823"/>
                  </a:lnTo>
                  <a:lnTo>
                    <a:pt x="5411" y="6004"/>
                  </a:lnTo>
                  <a:lnTo>
                    <a:pt x="5385" y="6210"/>
                  </a:lnTo>
                  <a:lnTo>
                    <a:pt x="5334" y="6390"/>
                  </a:lnTo>
                  <a:lnTo>
                    <a:pt x="5231" y="6545"/>
                  </a:lnTo>
                  <a:lnTo>
                    <a:pt x="5076" y="6699"/>
                  </a:lnTo>
                  <a:lnTo>
                    <a:pt x="2989" y="8426"/>
                  </a:lnTo>
                  <a:lnTo>
                    <a:pt x="2938" y="8503"/>
                  </a:lnTo>
                  <a:lnTo>
                    <a:pt x="2912" y="8580"/>
                  </a:lnTo>
                  <a:lnTo>
                    <a:pt x="2912" y="8657"/>
                  </a:lnTo>
                  <a:lnTo>
                    <a:pt x="2963" y="8735"/>
                  </a:lnTo>
                  <a:lnTo>
                    <a:pt x="3041" y="8786"/>
                  </a:lnTo>
                  <a:lnTo>
                    <a:pt x="3118" y="8812"/>
                  </a:lnTo>
                  <a:lnTo>
                    <a:pt x="3195" y="8812"/>
                  </a:lnTo>
                  <a:lnTo>
                    <a:pt x="3273" y="8761"/>
                  </a:lnTo>
                  <a:lnTo>
                    <a:pt x="5360" y="7034"/>
                  </a:lnTo>
                  <a:lnTo>
                    <a:pt x="5488" y="6931"/>
                  </a:lnTo>
                  <a:lnTo>
                    <a:pt x="5566" y="6828"/>
                  </a:lnTo>
                  <a:lnTo>
                    <a:pt x="5669" y="6699"/>
                  </a:lnTo>
                  <a:lnTo>
                    <a:pt x="5720" y="6571"/>
                  </a:lnTo>
                  <a:lnTo>
                    <a:pt x="5772" y="6442"/>
                  </a:lnTo>
                  <a:lnTo>
                    <a:pt x="5823" y="6313"/>
                  </a:lnTo>
                  <a:lnTo>
                    <a:pt x="5849" y="6158"/>
                  </a:lnTo>
                  <a:lnTo>
                    <a:pt x="5849" y="6004"/>
                  </a:lnTo>
                  <a:lnTo>
                    <a:pt x="5849" y="5823"/>
                  </a:lnTo>
                  <a:lnTo>
                    <a:pt x="5798" y="5643"/>
                  </a:lnTo>
                  <a:lnTo>
                    <a:pt x="5746" y="5463"/>
                  </a:lnTo>
                  <a:lnTo>
                    <a:pt x="5643" y="5308"/>
                  </a:lnTo>
                  <a:lnTo>
                    <a:pt x="5540" y="5154"/>
                  </a:lnTo>
                  <a:lnTo>
                    <a:pt x="5411" y="5025"/>
                  </a:lnTo>
                  <a:lnTo>
                    <a:pt x="5282" y="4922"/>
                  </a:lnTo>
                  <a:lnTo>
                    <a:pt x="5128" y="4819"/>
                  </a:lnTo>
                  <a:lnTo>
                    <a:pt x="5128" y="1341"/>
                  </a:lnTo>
                  <a:lnTo>
                    <a:pt x="5128" y="1160"/>
                  </a:lnTo>
                  <a:lnTo>
                    <a:pt x="5179" y="980"/>
                  </a:lnTo>
                  <a:lnTo>
                    <a:pt x="5256" y="825"/>
                  </a:lnTo>
                  <a:lnTo>
                    <a:pt x="5385" y="696"/>
                  </a:lnTo>
                  <a:lnTo>
                    <a:pt x="5514" y="593"/>
                  </a:lnTo>
                  <a:lnTo>
                    <a:pt x="5669" y="516"/>
                  </a:lnTo>
                  <a:lnTo>
                    <a:pt x="5823" y="465"/>
                  </a:lnTo>
                  <a:lnTo>
                    <a:pt x="6004" y="439"/>
                  </a:lnTo>
                  <a:close/>
                  <a:moveTo>
                    <a:pt x="4406" y="11543"/>
                  </a:moveTo>
                  <a:lnTo>
                    <a:pt x="4432" y="11569"/>
                  </a:lnTo>
                  <a:lnTo>
                    <a:pt x="4432" y="12084"/>
                  </a:lnTo>
                  <a:lnTo>
                    <a:pt x="928" y="12084"/>
                  </a:lnTo>
                  <a:lnTo>
                    <a:pt x="928" y="11569"/>
                  </a:lnTo>
                  <a:lnTo>
                    <a:pt x="954" y="11543"/>
                  </a:lnTo>
                  <a:close/>
                  <a:moveTo>
                    <a:pt x="4638" y="12522"/>
                  </a:moveTo>
                  <a:lnTo>
                    <a:pt x="4741" y="12548"/>
                  </a:lnTo>
                  <a:lnTo>
                    <a:pt x="4844" y="12599"/>
                  </a:lnTo>
                  <a:lnTo>
                    <a:pt x="4896" y="12677"/>
                  </a:lnTo>
                  <a:lnTo>
                    <a:pt x="4922" y="12780"/>
                  </a:lnTo>
                  <a:lnTo>
                    <a:pt x="4922" y="13527"/>
                  </a:lnTo>
                  <a:lnTo>
                    <a:pt x="4896" y="13553"/>
                  </a:lnTo>
                  <a:lnTo>
                    <a:pt x="464" y="13553"/>
                  </a:lnTo>
                  <a:lnTo>
                    <a:pt x="439" y="13527"/>
                  </a:lnTo>
                  <a:lnTo>
                    <a:pt x="439" y="12780"/>
                  </a:lnTo>
                  <a:lnTo>
                    <a:pt x="464" y="12677"/>
                  </a:lnTo>
                  <a:lnTo>
                    <a:pt x="516" y="12599"/>
                  </a:lnTo>
                  <a:lnTo>
                    <a:pt x="593" y="12548"/>
                  </a:lnTo>
                  <a:lnTo>
                    <a:pt x="696" y="12522"/>
                  </a:lnTo>
                  <a:close/>
                  <a:moveTo>
                    <a:pt x="6004" y="1"/>
                  </a:moveTo>
                  <a:lnTo>
                    <a:pt x="5746" y="27"/>
                  </a:lnTo>
                  <a:lnTo>
                    <a:pt x="5488" y="104"/>
                  </a:lnTo>
                  <a:lnTo>
                    <a:pt x="5256" y="233"/>
                  </a:lnTo>
                  <a:lnTo>
                    <a:pt x="5050" y="387"/>
                  </a:lnTo>
                  <a:lnTo>
                    <a:pt x="4896" y="593"/>
                  </a:lnTo>
                  <a:lnTo>
                    <a:pt x="4767" y="825"/>
                  </a:lnTo>
                  <a:lnTo>
                    <a:pt x="4690" y="1057"/>
                  </a:lnTo>
                  <a:lnTo>
                    <a:pt x="4664" y="1341"/>
                  </a:lnTo>
                  <a:lnTo>
                    <a:pt x="4664" y="1495"/>
                  </a:lnTo>
                  <a:lnTo>
                    <a:pt x="4432" y="1547"/>
                  </a:lnTo>
                  <a:lnTo>
                    <a:pt x="4226" y="1650"/>
                  </a:lnTo>
                  <a:lnTo>
                    <a:pt x="4046" y="1778"/>
                  </a:lnTo>
                  <a:lnTo>
                    <a:pt x="3891" y="1959"/>
                  </a:lnTo>
                  <a:lnTo>
                    <a:pt x="3736" y="2139"/>
                  </a:lnTo>
                  <a:lnTo>
                    <a:pt x="3659" y="2345"/>
                  </a:lnTo>
                  <a:lnTo>
                    <a:pt x="3582" y="2577"/>
                  </a:lnTo>
                  <a:lnTo>
                    <a:pt x="3556" y="2809"/>
                  </a:lnTo>
                  <a:lnTo>
                    <a:pt x="3556" y="5051"/>
                  </a:lnTo>
                  <a:lnTo>
                    <a:pt x="3556" y="5076"/>
                  </a:lnTo>
                  <a:lnTo>
                    <a:pt x="1469" y="6828"/>
                  </a:lnTo>
                  <a:lnTo>
                    <a:pt x="1340" y="6931"/>
                  </a:lnTo>
                  <a:lnTo>
                    <a:pt x="1263" y="7034"/>
                  </a:lnTo>
                  <a:lnTo>
                    <a:pt x="1160" y="7163"/>
                  </a:lnTo>
                  <a:lnTo>
                    <a:pt x="1108" y="7292"/>
                  </a:lnTo>
                  <a:lnTo>
                    <a:pt x="1057" y="7421"/>
                  </a:lnTo>
                  <a:lnTo>
                    <a:pt x="1005" y="7575"/>
                  </a:lnTo>
                  <a:lnTo>
                    <a:pt x="980" y="7704"/>
                  </a:lnTo>
                  <a:lnTo>
                    <a:pt x="980" y="7859"/>
                  </a:lnTo>
                  <a:lnTo>
                    <a:pt x="980" y="11079"/>
                  </a:lnTo>
                  <a:lnTo>
                    <a:pt x="954" y="11079"/>
                  </a:lnTo>
                  <a:lnTo>
                    <a:pt x="851" y="11105"/>
                  </a:lnTo>
                  <a:lnTo>
                    <a:pt x="774" y="11131"/>
                  </a:lnTo>
                  <a:lnTo>
                    <a:pt x="696" y="11157"/>
                  </a:lnTo>
                  <a:lnTo>
                    <a:pt x="619" y="11234"/>
                  </a:lnTo>
                  <a:lnTo>
                    <a:pt x="567" y="11285"/>
                  </a:lnTo>
                  <a:lnTo>
                    <a:pt x="516" y="11363"/>
                  </a:lnTo>
                  <a:lnTo>
                    <a:pt x="490" y="11466"/>
                  </a:lnTo>
                  <a:lnTo>
                    <a:pt x="490" y="11569"/>
                  </a:lnTo>
                  <a:lnTo>
                    <a:pt x="490" y="12110"/>
                  </a:lnTo>
                  <a:lnTo>
                    <a:pt x="387" y="12161"/>
                  </a:lnTo>
                  <a:lnTo>
                    <a:pt x="284" y="12213"/>
                  </a:lnTo>
                  <a:lnTo>
                    <a:pt x="207" y="12290"/>
                  </a:lnTo>
                  <a:lnTo>
                    <a:pt x="129" y="12368"/>
                  </a:lnTo>
                  <a:lnTo>
                    <a:pt x="78" y="12471"/>
                  </a:lnTo>
                  <a:lnTo>
                    <a:pt x="26" y="12574"/>
                  </a:lnTo>
                  <a:lnTo>
                    <a:pt x="1" y="12677"/>
                  </a:lnTo>
                  <a:lnTo>
                    <a:pt x="1" y="12780"/>
                  </a:lnTo>
                  <a:lnTo>
                    <a:pt x="1" y="13527"/>
                  </a:lnTo>
                  <a:lnTo>
                    <a:pt x="1" y="13630"/>
                  </a:lnTo>
                  <a:lnTo>
                    <a:pt x="26" y="13707"/>
                  </a:lnTo>
                  <a:lnTo>
                    <a:pt x="78" y="13785"/>
                  </a:lnTo>
                  <a:lnTo>
                    <a:pt x="129" y="13862"/>
                  </a:lnTo>
                  <a:lnTo>
                    <a:pt x="207" y="13913"/>
                  </a:lnTo>
                  <a:lnTo>
                    <a:pt x="284" y="13965"/>
                  </a:lnTo>
                  <a:lnTo>
                    <a:pt x="361" y="13991"/>
                  </a:lnTo>
                  <a:lnTo>
                    <a:pt x="4999" y="13991"/>
                  </a:lnTo>
                  <a:lnTo>
                    <a:pt x="5076" y="13965"/>
                  </a:lnTo>
                  <a:lnTo>
                    <a:pt x="5153" y="13913"/>
                  </a:lnTo>
                  <a:lnTo>
                    <a:pt x="5231" y="13862"/>
                  </a:lnTo>
                  <a:lnTo>
                    <a:pt x="5282" y="13785"/>
                  </a:lnTo>
                  <a:lnTo>
                    <a:pt x="5334" y="13707"/>
                  </a:lnTo>
                  <a:lnTo>
                    <a:pt x="5360" y="13630"/>
                  </a:lnTo>
                  <a:lnTo>
                    <a:pt x="5360" y="13527"/>
                  </a:lnTo>
                  <a:lnTo>
                    <a:pt x="5360" y="12780"/>
                  </a:lnTo>
                  <a:lnTo>
                    <a:pt x="5360" y="12677"/>
                  </a:lnTo>
                  <a:lnTo>
                    <a:pt x="5334" y="12574"/>
                  </a:lnTo>
                  <a:lnTo>
                    <a:pt x="5282" y="12471"/>
                  </a:lnTo>
                  <a:lnTo>
                    <a:pt x="5231" y="12368"/>
                  </a:lnTo>
                  <a:lnTo>
                    <a:pt x="5153" y="12290"/>
                  </a:lnTo>
                  <a:lnTo>
                    <a:pt x="5076" y="12213"/>
                  </a:lnTo>
                  <a:lnTo>
                    <a:pt x="4973" y="12161"/>
                  </a:lnTo>
                  <a:lnTo>
                    <a:pt x="4870" y="12110"/>
                  </a:lnTo>
                  <a:lnTo>
                    <a:pt x="4870" y="11569"/>
                  </a:lnTo>
                  <a:lnTo>
                    <a:pt x="4870" y="11466"/>
                  </a:lnTo>
                  <a:lnTo>
                    <a:pt x="4844" y="11363"/>
                  </a:lnTo>
                  <a:lnTo>
                    <a:pt x="4793" y="11285"/>
                  </a:lnTo>
                  <a:lnTo>
                    <a:pt x="4741" y="11234"/>
                  </a:lnTo>
                  <a:lnTo>
                    <a:pt x="4664" y="11157"/>
                  </a:lnTo>
                  <a:lnTo>
                    <a:pt x="4587" y="11131"/>
                  </a:lnTo>
                  <a:lnTo>
                    <a:pt x="4484" y="11105"/>
                  </a:lnTo>
                  <a:lnTo>
                    <a:pt x="4406" y="11079"/>
                  </a:lnTo>
                  <a:lnTo>
                    <a:pt x="4381" y="11079"/>
                  </a:lnTo>
                  <a:lnTo>
                    <a:pt x="4381" y="10822"/>
                  </a:lnTo>
                  <a:lnTo>
                    <a:pt x="4406" y="10616"/>
                  </a:lnTo>
                  <a:lnTo>
                    <a:pt x="4484" y="10409"/>
                  </a:lnTo>
                  <a:lnTo>
                    <a:pt x="4587" y="10255"/>
                  </a:lnTo>
                  <a:lnTo>
                    <a:pt x="4741" y="10100"/>
                  </a:lnTo>
                  <a:lnTo>
                    <a:pt x="6777" y="8554"/>
                  </a:lnTo>
                  <a:lnTo>
                    <a:pt x="6905" y="8477"/>
                  </a:lnTo>
                  <a:lnTo>
                    <a:pt x="7008" y="8348"/>
                  </a:lnTo>
                  <a:lnTo>
                    <a:pt x="7112" y="8220"/>
                  </a:lnTo>
                  <a:lnTo>
                    <a:pt x="7189" y="8091"/>
                  </a:lnTo>
                  <a:lnTo>
                    <a:pt x="7240" y="7962"/>
                  </a:lnTo>
                  <a:lnTo>
                    <a:pt x="7292" y="7807"/>
                  </a:lnTo>
                  <a:lnTo>
                    <a:pt x="7318" y="7653"/>
                  </a:lnTo>
                  <a:lnTo>
                    <a:pt x="7343" y="7498"/>
                  </a:lnTo>
                  <a:lnTo>
                    <a:pt x="7343" y="1341"/>
                  </a:lnTo>
                  <a:lnTo>
                    <a:pt x="7318" y="1057"/>
                  </a:lnTo>
                  <a:lnTo>
                    <a:pt x="7240" y="825"/>
                  </a:lnTo>
                  <a:lnTo>
                    <a:pt x="7112" y="593"/>
                  </a:lnTo>
                  <a:lnTo>
                    <a:pt x="6957" y="387"/>
                  </a:lnTo>
                  <a:lnTo>
                    <a:pt x="6751" y="233"/>
                  </a:lnTo>
                  <a:lnTo>
                    <a:pt x="6519" y="104"/>
                  </a:lnTo>
                  <a:lnTo>
                    <a:pt x="6261" y="27"/>
                  </a:lnTo>
                  <a:lnTo>
                    <a:pt x="60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5309775" y="3586925"/>
              <a:ext cx="183600" cy="349775"/>
            </a:xfrm>
            <a:custGeom>
              <a:avLst/>
              <a:gdLst/>
              <a:ahLst/>
              <a:cxnLst/>
              <a:rect l="l" t="t" r="r" b="b"/>
              <a:pathLst>
                <a:path w="7344" h="13991" extrusionOk="0">
                  <a:moveTo>
                    <a:pt x="2654" y="1959"/>
                  </a:moveTo>
                  <a:lnTo>
                    <a:pt x="2783" y="2010"/>
                  </a:lnTo>
                  <a:lnTo>
                    <a:pt x="2912" y="2062"/>
                  </a:lnTo>
                  <a:lnTo>
                    <a:pt x="3041" y="2165"/>
                  </a:lnTo>
                  <a:lnTo>
                    <a:pt x="3118" y="2268"/>
                  </a:lnTo>
                  <a:lnTo>
                    <a:pt x="3196" y="2397"/>
                  </a:lnTo>
                  <a:lnTo>
                    <a:pt x="3273" y="2526"/>
                  </a:lnTo>
                  <a:lnTo>
                    <a:pt x="3299" y="2654"/>
                  </a:lnTo>
                  <a:lnTo>
                    <a:pt x="3324" y="2809"/>
                  </a:lnTo>
                  <a:lnTo>
                    <a:pt x="3324" y="4793"/>
                  </a:lnTo>
                  <a:lnTo>
                    <a:pt x="3067" y="4716"/>
                  </a:lnTo>
                  <a:lnTo>
                    <a:pt x="2809" y="4690"/>
                  </a:lnTo>
                  <a:lnTo>
                    <a:pt x="2654" y="4690"/>
                  </a:lnTo>
                  <a:lnTo>
                    <a:pt x="2654" y="1959"/>
                  </a:lnTo>
                  <a:close/>
                  <a:moveTo>
                    <a:pt x="6365" y="11543"/>
                  </a:moveTo>
                  <a:lnTo>
                    <a:pt x="6390" y="11569"/>
                  </a:lnTo>
                  <a:lnTo>
                    <a:pt x="6390" y="12084"/>
                  </a:lnTo>
                  <a:lnTo>
                    <a:pt x="2912" y="12084"/>
                  </a:lnTo>
                  <a:lnTo>
                    <a:pt x="2912" y="11569"/>
                  </a:lnTo>
                  <a:lnTo>
                    <a:pt x="2912" y="11543"/>
                  </a:lnTo>
                  <a:close/>
                  <a:moveTo>
                    <a:pt x="6622" y="12522"/>
                  </a:moveTo>
                  <a:lnTo>
                    <a:pt x="6725" y="12548"/>
                  </a:lnTo>
                  <a:lnTo>
                    <a:pt x="6803" y="12599"/>
                  </a:lnTo>
                  <a:lnTo>
                    <a:pt x="6880" y="12677"/>
                  </a:lnTo>
                  <a:lnTo>
                    <a:pt x="6880" y="12780"/>
                  </a:lnTo>
                  <a:lnTo>
                    <a:pt x="6880" y="13527"/>
                  </a:lnTo>
                  <a:lnTo>
                    <a:pt x="6854" y="13553"/>
                  </a:lnTo>
                  <a:lnTo>
                    <a:pt x="2423" y="13553"/>
                  </a:lnTo>
                  <a:lnTo>
                    <a:pt x="2397" y="13527"/>
                  </a:lnTo>
                  <a:lnTo>
                    <a:pt x="2397" y="12780"/>
                  </a:lnTo>
                  <a:lnTo>
                    <a:pt x="2423" y="12677"/>
                  </a:lnTo>
                  <a:lnTo>
                    <a:pt x="2474" y="12599"/>
                  </a:lnTo>
                  <a:lnTo>
                    <a:pt x="2577" y="12548"/>
                  </a:lnTo>
                  <a:lnTo>
                    <a:pt x="2680" y="12522"/>
                  </a:lnTo>
                  <a:close/>
                  <a:moveTo>
                    <a:pt x="1315" y="1"/>
                  </a:moveTo>
                  <a:lnTo>
                    <a:pt x="1057" y="27"/>
                  </a:lnTo>
                  <a:lnTo>
                    <a:pt x="799" y="104"/>
                  </a:lnTo>
                  <a:lnTo>
                    <a:pt x="568" y="233"/>
                  </a:lnTo>
                  <a:lnTo>
                    <a:pt x="387" y="387"/>
                  </a:lnTo>
                  <a:lnTo>
                    <a:pt x="207" y="593"/>
                  </a:lnTo>
                  <a:lnTo>
                    <a:pt x="104" y="825"/>
                  </a:lnTo>
                  <a:lnTo>
                    <a:pt x="27" y="1057"/>
                  </a:lnTo>
                  <a:lnTo>
                    <a:pt x="1" y="1341"/>
                  </a:lnTo>
                  <a:lnTo>
                    <a:pt x="1" y="2448"/>
                  </a:lnTo>
                  <a:lnTo>
                    <a:pt x="1" y="2526"/>
                  </a:lnTo>
                  <a:lnTo>
                    <a:pt x="52" y="2603"/>
                  </a:lnTo>
                  <a:lnTo>
                    <a:pt x="130" y="2654"/>
                  </a:lnTo>
                  <a:lnTo>
                    <a:pt x="310" y="2654"/>
                  </a:lnTo>
                  <a:lnTo>
                    <a:pt x="361" y="2603"/>
                  </a:lnTo>
                  <a:lnTo>
                    <a:pt x="413" y="2526"/>
                  </a:lnTo>
                  <a:lnTo>
                    <a:pt x="439" y="2448"/>
                  </a:lnTo>
                  <a:lnTo>
                    <a:pt x="439" y="1341"/>
                  </a:lnTo>
                  <a:lnTo>
                    <a:pt x="465" y="1160"/>
                  </a:lnTo>
                  <a:lnTo>
                    <a:pt x="516" y="980"/>
                  </a:lnTo>
                  <a:lnTo>
                    <a:pt x="593" y="825"/>
                  </a:lnTo>
                  <a:lnTo>
                    <a:pt x="696" y="696"/>
                  </a:lnTo>
                  <a:lnTo>
                    <a:pt x="825" y="593"/>
                  </a:lnTo>
                  <a:lnTo>
                    <a:pt x="980" y="516"/>
                  </a:lnTo>
                  <a:lnTo>
                    <a:pt x="1134" y="465"/>
                  </a:lnTo>
                  <a:lnTo>
                    <a:pt x="1315" y="439"/>
                  </a:lnTo>
                  <a:lnTo>
                    <a:pt x="1495" y="465"/>
                  </a:lnTo>
                  <a:lnTo>
                    <a:pt x="1675" y="516"/>
                  </a:lnTo>
                  <a:lnTo>
                    <a:pt x="1804" y="593"/>
                  </a:lnTo>
                  <a:lnTo>
                    <a:pt x="1959" y="696"/>
                  </a:lnTo>
                  <a:lnTo>
                    <a:pt x="2062" y="825"/>
                  </a:lnTo>
                  <a:lnTo>
                    <a:pt x="2139" y="980"/>
                  </a:lnTo>
                  <a:lnTo>
                    <a:pt x="2191" y="1160"/>
                  </a:lnTo>
                  <a:lnTo>
                    <a:pt x="2217" y="1341"/>
                  </a:lnTo>
                  <a:lnTo>
                    <a:pt x="2217" y="4819"/>
                  </a:lnTo>
                  <a:lnTo>
                    <a:pt x="2062" y="4922"/>
                  </a:lnTo>
                  <a:lnTo>
                    <a:pt x="1907" y="5025"/>
                  </a:lnTo>
                  <a:lnTo>
                    <a:pt x="1779" y="5154"/>
                  </a:lnTo>
                  <a:lnTo>
                    <a:pt x="1675" y="5308"/>
                  </a:lnTo>
                  <a:lnTo>
                    <a:pt x="1598" y="5463"/>
                  </a:lnTo>
                  <a:lnTo>
                    <a:pt x="1521" y="5643"/>
                  </a:lnTo>
                  <a:lnTo>
                    <a:pt x="1469" y="5823"/>
                  </a:lnTo>
                  <a:lnTo>
                    <a:pt x="1469" y="6004"/>
                  </a:lnTo>
                  <a:lnTo>
                    <a:pt x="1469" y="6158"/>
                  </a:lnTo>
                  <a:lnTo>
                    <a:pt x="1495" y="6313"/>
                  </a:lnTo>
                  <a:lnTo>
                    <a:pt x="1547" y="6442"/>
                  </a:lnTo>
                  <a:lnTo>
                    <a:pt x="1598" y="6571"/>
                  </a:lnTo>
                  <a:lnTo>
                    <a:pt x="1675" y="6699"/>
                  </a:lnTo>
                  <a:lnTo>
                    <a:pt x="1753" y="6828"/>
                  </a:lnTo>
                  <a:lnTo>
                    <a:pt x="1856" y="6931"/>
                  </a:lnTo>
                  <a:lnTo>
                    <a:pt x="1959" y="7034"/>
                  </a:lnTo>
                  <a:lnTo>
                    <a:pt x="4046" y="8761"/>
                  </a:lnTo>
                  <a:lnTo>
                    <a:pt x="4123" y="8812"/>
                  </a:lnTo>
                  <a:lnTo>
                    <a:pt x="4200" y="8812"/>
                  </a:lnTo>
                  <a:lnTo>
                    <a:pt x="4303" y="8786"/>
                  </a:lnTo>
                  <a:lnTo>
                    <a:pt x="4355" y="8735"/>
                  </a:lnTo>
                  <a:lnTo>
                    <a:pt x="4406" y="8657"/>
                  </a:lnTo>
                  <a:lnTo>
                    <a:pt x="4406" y="8580"/>
                  </a:lnTo>
                  <a:lnTo>
                    <a:pt x="4381" y="8503"/>
                  </a:lnTo>
                  <a:lnTo>
                    <a:pt x="4329" y="8426"/>
                  </a:lnTo>
                  <a:lnTo>
                    <a:pt x="2242" y="6699"/>
                  </a:lnTo>
                  <a:lnTo>
                    <a:pt x="2088" y="6545"/>
                  </a:lnTo>
                  <a:lnTo>
                    <a:pt x="2010" y="6390"/>
                  </a:lnTo>
                  <a:lnTo>
                    <a:pt x="1933" y="6210"/>
                  </a:lnTo>
                  <a:lnTo>
                    <a:pt x="1907" y="6004"/>
                  </a:lnTo>
                  <a:lnTo>
                    <a:pt x="1933" y="5823"/>
                  </a:lnTo>
                  <a:lnTo>
                    <a:pt x="1985" y="5669"/>
                  </a:lnTo>
                  <a:lnTo>
                    <a:pt x="2062" y="5514"/>
                  </a:lnTo>
                  <a:lnTo>
                    <a:pt x="2165" y="5385"/>
                  </a:lnTo>
                  <a:lnTo>
                    <a:pt x="2294" y="5282"/>
                  </a:lnTo>
                  <a:lnTo>
                    <a:pt x="2448" y="5205"/>
                  </a:lnTo>
                  <a:lnTo>
                    <a:pt x="2629" y="5154"/>
                  </a:lnTo>
                  <a:lnTo>
                    <a:pt x="2809" y="5128"/>
                  </a:lnTo>
                  <a:lnTo>
                    <a:pt x="2964" y="5154"/>
                  </a:lnTo>
                  <a:lnTo>
                    <a:pt x="3118" y="5179"/>
                  </a:lnTo>
                  <a:lnTo>
                    <a:pt x="3247" y="5257"/>
                  </a:lnTo>
                  <a:lnTo>
                    <a:pt x="3376" y="5334"/>
                  </a:lnTo>
                  <a:lnTo>
                    <a:pt x="5592" y="7189"/>
                  </a:lnTo>
                  <a:lnTo>
                    <a:pt x="5720" y="7318"/>
                  </a:lnTo>
                  <a:lnTo>
                    <a:pt x="5823" y="7472"/>
                  </a:lnTo>
                  <a:lnTo>
                    <a:pt x="5875" y="7678"/>
                  </a:lnTo>
                  <a:lnTo>
                    <a:pt x="5901" y="7859"/>
                  </a:lnTo>
                  <a:lnTo>
                    <a:pt x="5901" y="11079"/>
                  </a:lnTo>
                  <a:lnTo>
                    <a:pt x="3402" y="11079"/>
                  </a:lnTo>
                  <a:lnTo>
                    <a:pt x="3402" y="10822"/>
                  </a:lnTo>
                  <a:lnTo>
                    <a:pt x="3376" y="10667"/>
                  </a:lnTo>
                  <a:lnTo>
                    <a:pt x="3350" y="10513"/>
                  </a:lnTo>
                  <a:lnTo>
                    <a:pt x="3299" y="10358"/>
                  </a:lnTo>
                  <a:lnTo>
                    <a:pt x="3247" y="10203"/>
                  </a:lnTo>
                  <a:lnTo>
                    <a:pt x="3170" y="10075"/>
                  </a:lnTo>
                  <a:lnTo>
                    <a:pt x="3067" y="9946"/>
                  </a:lnTo>
                  <a:lnTo>
                    <a:pt x="2964" y="9843"/>
                  </a:lnTo>
                  <a:lnTo>
                    <a:pt x="2835" y="9740"/>
                  </a:lnTo>
                  <a:lnTo>
                    <a:pt x="799" y="8220"/>
                  </a:lnTo>
                  <a:lnTo>
                    <a:pt x="645" y="8065"/>
                  </a:lnTo>
                  <a:lnTo>
                    <a:pt x="542" y="7885"/>
                  </a:lnTo>
                  <a:lnTo>
                    <a:pt x="465" y="7704"/>
                  </a:lnTo>
                  <a:lnTo>
                    <a:pt x="439" y="7498"/>
                  </a:lnTo>
                  <a:lnTo>
                    <a:pt x="439" y="3324"/>
                  </a:lnTo>
                  <a:lnTo>
                    <a:pt x="413" y="3247"/>
                  </a:lnTo>
                  <a:lnTo>
                    <a:pt x="361" y="3170"/>
                  </a:lnTo>
                  <a:lnTo>
                    <a:pt x="310" y="3118"/>
                  </a:lnTo>
                  <a:lnTo>
                    <a:pt x="130" y="3118"/>
                  </a:lnTo>
                  <a:lnTo>
                    <a:pt x="52" y="3170"/>
                  </a:lnTo>
                  <a:lnTo>
                    <a:pt x="1" y="3247"/>
                  </a:lnTo>
                  <a:lnTo>
                    <a:pt x="1" y="3324"/>
                  </a:lnTo>
                  <a:lnTo>
                    <a:pt x="1" y="7498"/>
                  </a:lnTo>
                  <a:lnTo>
                    <a:pt x="1" y="7653"/>
                  </a:lnTo>
                  <a:lnTo>
                    <a:pt x="27" y="7807"/>
                  </a:lnTo>
                  <a:lnTo>
                    <a:pt x="78" y="7962"/>
                  </a:lnTo>
                  <a:lnTo>
                    <a:pt x="130" y="8091"/>
                  </a:lnTo>
                  <a:lnTo>
                    <a:pt x="207" y="8220"/>
                  </a:lnTo>
                  <a:lnTo>
                    <a:pt x="310" y="8348"/>
                  </a:lnTo>
                  <a:lnTo>
                    <a:pt x="413" y="8477"/>
                  </a:lnTo>
                  <a:lnTo>
                    <a:pt x="542" y="8554"/>
                  </a:lnTo>
                  <a:lnTo>
                    <a:pt x="2577" y="10100"/>
                  </a:lnTo>
                  <a:lnTo>
                    <a:pt x="2732" y="10255"/>
                  </a:lnTo>
                  <a:lnTo>
                    <a:pt x="2861" y="10409"/>
                  </a:lnTo>
                  <a:lnTo>
                    <a:pt x="2912" y="10616"/>
                  </a:lnTo>
                  <a:lnTo>
                    <a:pt x="2938" y="10822"/>
                  </a:lnTo>
                  <a:lnTo>
                    <a:pt x="2938" y="11079"/>
                  </a:lnTo>
                  <a:lnTo>
                    <a:pt x="2912" y="11079"/>
                  </a:lnTo>
                  <a:lnTo>
                    <a:pt x="2835" y="11105"/>
                  </a:lnTo>
                  <a:lnTo>
                    <a:pt x="2732" y="11131"/>
                  </a:lnTo>
                  <a:lnTo>
                    <a:pt x="2654" y="11157"/>
                  </a:lnTo>
                  <a:lnTo>
                    <a:pt x="2603" y="11234"/>
                  </a:lnTo>
                  <a:lnTo>
                    <a:pt x="2526" y="11285"/>
                  </a:lnTo>
                  <a:lnTo>
                    <a:pt x="2500" y="11363"/>
                  </a:lnTo>
                  <a:lnTo>
                    <a:pt x="2474" y="11466"/>
                  </a:lnTo>
                  <a:lnTo>
                    <a:pt x="2448" y="11569"/>
                  </a:lnTo>
                  <a:lnTo>
                    <a:pt x="2448" y="12110"/>
                  </a:lnTo>
                  <a:lnTo>
                    <a:pt x="2345" y="12161"/>
                  </a:lnTo>
                  <a:lnTo>
                    <a:pt x="2268" y="12213"/>
                  </a:lnTo>
                  <a:lnTo>
                    <a:pt x="2165" y="12290"/>
                  </a:lnTo>
                  <a:lnTo>
                    <a:pt x="2088" y="12368"/>
                  </a:lnTo>
                  <a:lnTo>
                    <a:pt x="2036" y="12471"/>
                  </a:lnTo>
                  <a:lnTo>
                    <a:pt x="1985" y="12574"/>
                  </a:lnTo>
                  <a:lnTo>
                    <a:pt x="1959" y="12677"/>
                  </a:lnTo>
                  <a:lnTo>
                    <a:pt x="1959" y="12780"/>
                  </a:lnTo>
                  <a:lnTo>
                    <a:pt x="1959" y="13527"/>
                  </a:lnTo>
                  <a:lnTo>
                    <a:pt x="1959" y="13630"/>
                  </a:lnTo>
                  <a:lnTo>
                    <a:pt x="2010" y="13707"/>
                  </a:lnTo>
                  <a:lnTo>
                    <a:pt x="2036" y="13785"/>
                  </a:lnTo>
                  <a:lnTo>
                    <a:pt x="2088" y="13862"/>
                  </a:lnTo>
                  <a:lnTo>
                    <a:pt x="2165" y="13913"/>
                  </a:lnTo>
                  <a:lnTo>
                    <a:pt x="2242" y="13965"/>
                  </a:lnTo>
                  <a:lnTo>
                    <a:pt x="2345" y="13991"/>
                  </a:lnTo>
                  <a:lnTo>
                    <a:pt x="6957" y="13991"/>
                  </a:lnTo>
                  <a:lnTo>
                    <a:pt x="7060" y="13965"/>
                  </a:lnTo>
                  <a:lnTo>
                    <a:pt x="7137" y="13913"/>
                  </a:lnTo>
                  <a:lnTo>
                    <a:pt x="7189" y="13862"/>
                  </a:lnTo>
                  <a:lnTo>
                    <a:pt x="7266" y="13785"/>
                  </a:lnTo>
                  <a:lnTo>
                    <a:pt x="7292" y="13707"/>
                  </a:lnTo>
                  <a:lnTo>
                    <a:pt x="7318" y="13630"/>
                  </a:lnTo>
                  <a:lnTo>
                    <a:pt x="7344" y="13527"/>
                  </a:lnTo>
                  <a:lnTo>
                    <a:pt x="7344" y="12780"/>
                  </a:lnTo>
                  <a:lnTo>
                    <a:pt x="7318" y="12677"/>
                  </a:lnTo>
                  <a:lnTo>
                    <a:pt x="7292" y="12574"/>
                  </a:lnTo>
                  <a:lnTo>
                    <a:pt x="7266" y="12471"/>
                  </a:lnTo>
                  <a:lnTo>
                    <a:pt x="7189" y="12368"/>
                  </a:lnTo>
                  <a:lnTo>
                    <a:pt x="7112" y="12290"/>
                  </a:lnTo>
                  <a:lnTo>
                    <a:pt x="7034" y="12213"/>
                  </a:lnTo>
                  <a:lnTo>
                    <a:pt x="6957" y="12161"/>
                  </a:lnTo>
                  <a:lnTo>
                    <a:pt x="6854" y="12110"/>
                  </a:lnTo>
                  <a:lnTo>
                    <a:pt x="6854" y="11569"/>
                  </a:lnTo>
                  <a:lnTo>
                    <a:pt x="6828" y="11466"/>
                  </a:lnTo>
                  <a:lnTo>
                    <a:pt x="6803" y="11363"/>
                  </a:lnTo>
                  <a:lnTo>
                    <a:pt x="6751" y="11285"/>
                  </a:lnTo>
                  <a:lnTo>
                    <a:pt x="6699" y="11234"/>
                  </a:lnTo>
                  <a:lnTo>
                    <a:pt x="6622" y="11157"/>
                  </a:lnTo>
                  <a:lnTo>
                    <a:pt x="6545" y="11131"/>
                  </a:lnTo>
                  <a:lnTo>
                    <a:pt x="6468" y="11105"/>
                  </a:lnTo>
                  <a:lnTo>
                    <a:pt x="6365" y="11079"/>
                  </a:lnTo>
                  <a:lnTo>
                    <a:pt x="6339" y="11079"/>
                  </a:lnTo>
                  <a:lnTo>
                    <a:pt x="6339" y="7859"/>
                  </a:lnTo>
                  <a:lnTo>
                    <a:pt x="6339" y="7704"/>
                  </a:lnTo>
                  <a:lnTo>
                    <a:pt x="6313" y="7575"/>
                  </a:lnTo>
                  <a:lnTo>
                    <a:pt x="6287" y="7421"/>
                  </a:lnTo>
                  <a:lnTo>
                    <a:pt x="6210" y="7292"/>
                  </a:lnTo>
                  <a:lnTo>
                    <a:pt x="6158" y="7163"/>
                  </a:lnTo>
                  <a:lnTo>
                    <a:pt x="6081" y="7034"/>
                  </a:lnTo>
                  <a:lnTo>
                    <a:pt x="5978" y="6931"/>
                  </a:lnTo>
                  <a:lnTo>
                    <a:pt x="5875" y="6828"/>
                  </a:lnTo>
                  <a:lnTo>
                    <a:pt x="3762" y="5076"/>
                  </a:lnTo>
                  <a:lnTo>
                    <a:pt x="3762" y="5051"/>
                  </a:lnTo>
                  <a:lnTo>
                    <a:pt x="3762" y="2809"/>
                  </a:lnTo>
                  <a:lnTo>
                    <a:pt x="3737" y="2577"/>
                  </a:lnTo>
                  <a:lnTo>
                    <a:pt x="3685" y="2345"/>
                  </a:lnTo>
                  <a:lnTo>
                    <a:pt x="3582" y="2139"/>
                  </a:lnTo>
                  <a:lnTo>
                    <a:pt x="3453" y="1959"/>
                  </a:lnTo>
                  <a:lnTo>
                    <a:pt x="3273" y="1778"/>
                  </a:lnTo>
                  <a:lnTo>
                    <a:pt x="3092" y="1650"/>
                  </a:lnTo>
                  <a:lnTo>
                    <a:pt x="2886" y="1547"/>
                  </a:lnTo>
                  <a:lnTo>
                    <a:pt x="2654" y="1495"/>
                  </a:lnTo>
                  <a:lnTo>
                    <a:pt x="2654" y="1341"/>
                  </a:lnTo>
                  <a:lnTo>
                    <a:pt x="2629" y="1057"/>
                  </a:lnTo>
                  <a:lnTo>
                    <a:pt x="2551" y="825"/>
                  </a:lnTo>
                  <a:lnTo>
                    <a:pt x="2423" y="593"/>
                  </a:lnTo>
                  <a:lnTo>
                    <a:pt x="2268" y="387"/>
                  </a:lnTo>
                  <a:lnTo>
                    <a:pt x="2062" y="233"/>
                  </a:lnTo>
                  <a:lnTo>
                    <a:pt x="1830" y="104"/>
                  </a:lnTo>
                  <a:lnTo>
                    <a:pt x="1598" y="27"/>
                  </a:lnTo>
                  <a:lnTo>
                    <a:pt x="13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5408325" y="3556025"/>
              <a:ext cx="183600" cy="183575"/>
            </a:xfrm>
            <a:custGeom>
              <a:avLst/>
              <a:gdLst/>
              <a:ahLst/>
              <a:cxnLst/>
              <a:rect l="l" t="t" r="r" b="b"/>
              <a:pathLst>
                <a:path w="7344" h="7343" extrusionOk="0">
                  <a:moveTo>
                    <a:pt x="3891" y="464"/>
                  </a:moveTo>
                  <a:lnTo>
                    <a:pt x="4149" y="490"/>
                  </a:lnTo>
                  <a:lnTo>
                    <a:pt x="4406" y="541"/>
                  </a:lnTo>
                  <a:lnTo>
                    <a:pt x="4664" y="618"/>
                  </a:lnTo>
                  <a:lnTo>
                    <a:pt x="4922" y="696"/>
                  </a:lnTo>
                  <a:lnTo>
                    <a:pt x="5154" y="799"/>
                  </a:lnTo>
                  <a:lnTo>
                    <a:pt x="5360" y="928"/>
                  </a:lnTo>
                  <a:lnTo>
                    <a:pt x="5592" y="1082"/>
                  </a:lnTo>
                  <a:lnTo>
                    <a:pt x="5772" y="1237"/>
                  </a:lnTo>
                  <a:lnTo>
                    <a:pt x="5385" y="1623"/>
                  </a:lnTo>
                  <a:lnTo>
                    <a:pt x="5231" y="1494"/>
                  </a:lnTo>
                  <a:lnTo>
                    <a:pt x="5076" y="1391"/>
                  </a:lnTo>
                  <a:lnTo>
                    <a:pt x="4896" y="1288"/>
                  </a:lnTo>
                  <a:lnTo>
                    <a:pt x="4690" y="1211"/>
                  </a:lnTo>
                  <a:lnTo>
                    <a:pt x="4509" y="1134"/>
                  </a:lnTo>
                  <a:lnTo>
                    <a:pt x="4303" y="1056"/>
                  </a:lnTo>
                  <a:lnTo>
                    <a:pt x="4097" y="1031"/>
                  </a:lnTo>
                  <a:lnTo>
                    <a:pt x="3891" y="1005"/>
                  </a:lnTo>
                  <a:lnTo>
                    <a:pt x="3891" y="464"/>
                  </a:lnTo>
                  <a:close/>
                  <a:moveTo>
                    <a:pt x="1237" y="1546"/>
                  </a:moveTo>
                  <a:lnTo>
                    <a:pt x="1624" y="1932"/>
                  </a:lnTo>
                  <a:lnTo>
                    <a:pt x="1495" y="2113"/>
                  </a:lnTo>
                  <a:lnTo>
                    <a:pt x="1366" y="2267"/>
                  </a:lnTo>
                  <a:lnTo>
                    <a:pt x="1263" y="2448"/>
                  </a:lnTo>
                  <a:lnTo>
                    <a:pt x="1186" y="2628"/>
                  </a:lnTo>
                  <a:lnTo>
                    <a:pt x="1109" y="2834"/>
                  </a:lnTo>
                  <a:lnTo>
                    <a:pt x="1057" y="3040"/>
                  </a:lnTo>
                  <a:lnTo>
                    <a:pt x="1006" y="3246"/>
                  </a:lnTo>
                  <a:lnTo>
                    <a:pt x="980" y="3452"/>
                  </a:lnTo>
                  <a:lnTo>
                    <a:pt x="439" y="3452"/>
                  </a:lnTo>
                  <a:lnTo>
                    <a:pt x="464" y="3195"/>
                  </a:lnTo>
                  <a:lnTo>
                    <a:pt x="516" y="2937"/>
                  </a:lnTo>
                  <a:lnTo>
                    <a:pt x="593" y="2680"/>
                  </a:lnTo>
                  <a:lnTo>
                    <a:pt x="671" y="2448"/>
                  </a:lnTo>
                  <a:lnTo>
                    <a:pt x="799" y="2216"/>
                  </a:lnTo>
                  <a:lnTo>
                    <a:pt x="928" y="1984"/>
                  </a:lnTo>
                  <a:lnTo>
                    <a:pt x="1057" y="1752"/>
                  </a:lnTo>
                  <a:lnTo>
                    <a:pt x="1237" y="1546"/>
                  </a:lnTo>
                  <a:close/>
                  <a:moveTo>
                    <a:pt x="6107" y="1572"/>
                  </a:moveTo>
                  <a:lnTo>
                    <a:pt x="6261" y="1752"/>
                  </a:lnTo>
                  <a:lnTo>
                    <a:pt x="6390" y="1958"/>
                  </a:lnTo>
                  <a:lnTo>
                    <a:pt x="6519" y="2190"/>
                  </a:lnTo>
                  <a:lnTo>
                    <a:pt x="6648" y="2422"/>
                  </a:lnTo>
                  <a:lnTo>
                    <a:pt x="6725" y="2680"/>
                  </a:lnTo>
                  <a:lnTo>
                    <a:pt x="6802" y="2937"/>
                  </a:lnTo>
                  <a:lnTo>
                    <a:pt x="6854" y="3195"/>
                  </a:lnTo>
                  <a:lnTo>
                    <a:pt x="6880" y="3452"/>
                  </a:lnTo>
                  <a:lnTo>
                    <a:pt x="6339" y="3452"/>
                  </a:lnTo>
                  <a:lnTo>
                    <a:pt x="6313" y="3246"/>
                  </a:lnTo>
                  <a:lnTo>
                    <a:pt x="6261" y="3040"/>
                  </a:lnTo>
                  <a:lnTo>
                    <a:pt x="6210" y="2834"/>
                  </a:lnTo>
                  <a:lnTo>
                    <a:pt x="6133" y="2628"/>
                  </a:lnTo>
                  <a:lnTo>
                    <a:pt x="6055" y="2448"/>
                  </a:lnTo>
                  <a:lnTo>
                    <a:pt x="5952" y="2267"/>
                  </a:lnTo>
                  <a:lnTo>
                    <a:pt x="5849" y="2113"/>
                  </a:lnTo>
                  <a:lnTo>
                    <a:pt x="5720" y="1932"/>
                  </a:lnTo>
                  <a:lnTo>
                    <a:pt x="6107" y="1572"/>
                  </a:lnTo>
                  <a:close/>
                  <a:moveTo>
                    <a:pt x="980" y="3890"/>
                  </a:moveTo>
                  <a:lnTo>
                    <a:pt x="1006" y="4122"/>
                  </a:lnTo>
                  <a:lnTo>
                    <a:pt x="1057" y="4328"/>
                  </a:lnTo>
                  <a:lnTo>
                    <a:pt x="1109" y="4509"/>
                  </a:lnTo>
                  <a:lnTo>
                    <a:pt x="1186" y="4715"/>
                  </a:lnTo>
                  <a:lnTo>
                    <a:pt x="1263" y="4895"/>
                  </a:lnTo>
                  <a:lnTo>
                    <a:pt x="1366" y="5076"/>
                  </a:lnTo>
                  <a:lnTo>
                    <a:pt x="1495" y="5256"/>
                  </a:lnTo>
                  <a:lnTo>
                    <a:pt x="1624" y="5411"/>
                  </a:lnTo>
                  <a:lnTo>
                    <a:pt x="1237" y="5797"/>
                  </a:lnTo>
                  <a:lnTo>
                    <a:pt x="1057" y="5591"/>
                  </a:lnTo>
                  <a:lnTo>
                    <a:pt x="928" y="5385"/>
                  </a:lnTo>
                  <a:lnTo>
                    <a:pt x="799" y="5153"/>
                  </a:lnTo>
                  <a:lnTo>
                    <a:pt x="696" y="4921"/>
                  </a:lnTo>
                  <a:lnTo>
                    <a:pt x="593" y="4689"/>
                  </a:lnTo>
                  <a:lnTo>
                    <a:pt x="516" y="4432"/>
                  </a:lnTo>
                  <a:lnTo>
                    <a:pt x="464" y="4174"/>
                  </a:lnTo>
                  <a:lnTo>
                    <a:pt x="439" y="3890"/>
                  </a:lnTo>
                  <a:close/>
                  <a:moveTo>
                    <a:pt x="6880" y="3890"/>
                  </a:moveTo>
                  <a:lnTo>
                    <a:pt x="6854" y="4174"/>
                  </a:lnTo>
                  <a:lnTo>
                    <a:pt x="6802" y="4432"/>
                  </a:lnTo>
                  <a:lnTo>
                    <a:pt x="6725" y="4689"/>
                  </a:lnTo>
                  <a:lnTo>
                    <a:pt x="6648" y="4921"/>
                  </a:lnTo>
                  <a:lnTo>
                    <a:pt x="6519" y="5153"/>
                  </a:lnTo>
                  <a:lnTo>
                    <a:pt x="6390" y="5385"/>
                  </a:lnTo>
                  <a:lnTo>
                    <a:pt x="6261" y="5591"/>
                  </a:lnTo>
                  <a:lnTo>
                    <a:pt x="6107" y="5797"/>
                  </a:lnTo>
                  <a:lnTo>
                    <a:pt x="5720" y="5411"/>
                  </a:lnTo>
                  <a:lnTo>
                    <a:pt x="5849" y="5256"/>
                  </a:lnTo>
                  <a:lnTo>
                    <a:pt x="5952" y="5076"/>
                  </a:lnTo>
                  <a:lnTo>
                    <a:pt x="6055" y="4895"/>
                  </a:lnTo>
                  <a:lnTo>
                    <a:pt x="6133" y="4715"/>
                  </a:lnTo>
                  <a:lnTo>
                    <a:pt x="6210" y="4509"/>
                  </a:lnTo>
                  <a:lnTo>
                    <a:pt x="6261" y="4328"/>
                  </a:lnTo>
                  <a:lnTo>
                    <a:pt x="6313" y="4122"/>
                  </a:lnTo>
                  <a:lnTo>
                    <a:pt x="6339" y="3890"/>
                  </a:lnTo>
                  <a:close/>
                  <a:moveTo>
                    <a:pt x="3891" y="1443"/>
                  </a:moveTo>
                  <a:lnTo>
                    <a:pt x="4123" y="1469"/>
                  </a:lnTo>
                  <a:lnTo>
                    <a:pt x="4329" y="1546"/>
                  </a:lnTo>
                  <a:lnTo>
                    <a:pt x="4535" y="1623"/>
                  </a:lnTo>
                  <a:lnTo>
                    <a:pt x="4741" y="1701"/>
                  </a:lnTo>
                  <a:lnTo>
                    <a:pt x="4922" y="1829"/>
                  </a:lnTo>
                  <a:lnTo>
                    <a:pt x="5076" y="1958"/>
                  </a:lnTo>
                  <a:lnTo>
                    <a:pt x="5257" y="2087"/>
                  </a:lnTo>
                  <a:lnTo>
                    <a:pt x="5385" y="2242"/>
                  </a:lnTo>
                  <a:lnTo>
                    <a:pt x="5514" y="2422"/>
                  </a:lnTo>
                  <a:lnTo>
                    <a:pt x="5643" y="2602"/>
                  </a:lnTo>
                  <a:lnTo>
                    <a:pt x="5720" y="2808"/>
                  </a:lnTo>
                  <a:lnTo>
                    <a:pt x="5798" y="3014"/>
                  </a:lnTo>
                  <a:lnTo>
                    <a:pt x="5849" y="3221"/>
                  </a:lnTo>
                  <a:lnTo>
                    <a:pt x="5901" y="3452"/>
                  </a:lnTo>
                  <a:lnTo>
                    <a:pt x="5901" y="3684"/>
                  </a:lnTo>
                  <a:lnTo>
                    <a:pt x="5901" y="3916"/>
                  </a:lnTo>
                  <a:lnTo>
                    <a:pt x="5849" y="4122"/>
                  </a:lnTo>
                  <a:lnTo>
                    <a:pt x="5798" y="4354"/>
                  </a:lnTo>
                  <a:lnTo>
                    <a:pt x="5720" y="4560"/>
                  </a:lnTo>
                  <a:lnTo>
                    <a:pt x="5643" y="4741"/>
                  </a:lnTo>
                  <a:lnTo>
                    <a:pt x="5514" y="4921"/>
                  </a:lnTo>
                  <a:lnTo>
                    <a:pt x="5385" y="5101"/>
                  </a:lnTo>
                  <a:lnTo>
                    <a:pt x="5257" y="5256"/>
                  </a:lnTo>
                  <a:lnTo>
                    <a:pt x="5076" y="5411"/>
                  </a:lnTo>
                  <a:lnTo>
                    <a:pt x="4922" y="5539"/>
                  </a:lnTo>
                  <a:lnTo>
                    <a:pt x="4741" y="5642"/>
                  </a:lnTo>
                  <a:lnTo>
                    <a:pt x="4535" y="5745"/>
                  </a:lnTo>
                  <a:lnTo>
                    <a:pt x="4329" y="5823"/>
                  </a:lnTo>
                  <a:lnTo>
                    <a:pt x="4123" y="5874"/>
                  </a:lnTo>
                  <a:lnTo>
                    <a:pt x="3891" y="5900"/>
                  </a:lnTo>
                  <a:lnTo>
                    <a:pt x="3659" y="5926"/>
                  </a:lnTo>
                  <a:lnTo>
                    <a:pt x="3427" y="5900"/>
                  </a:lnTo>
                  <a:lnTo>
                    <a:pt x="3221" y="5874"/>
                  </a:lnTo>
                  <a:lnTo>
                    <a:pt x="2989" y="5823"/>
                  </a:lnTo>
                  <a:lnTo>
                    <a:pt x="2783" y="5745"/>
                  </a:lnTo>
                  <a:lnTo>
                    <a:pt x="2603" y="5642"/>
                  </a:lnTo>
                  <a:lnTo>
                    <a:pt x="2423" y="5539"/>
                  </a:lnTo>
                  <a:lnTo>
                    <a:pt x="2242" y="5411"/>
                  </a:lnTo>
                  <a:lnTo>
                    <a:pt x="2088" y="5256"/>
                  </a:lnTo>
                  <a:lnTo>
                    <a:pt x="1933" y="5101"/>
                  </a:lnTo>
                  <a:lnTo>
                    <a:pt x="1804" y="4921"/>
                  </a:lnTo>
                  <a:lnTo>
                    <a:pt x="1701" y="4741"/>
                  </a:lnTo>
                  <a:lnTo>
                    <a:pt x="1598" y="4560"/>
                  </a:lnTo>
                  <a:lnTo>
                    <a:pt x="1521" y="4354"/>
                  </a:lnTo>
                  <a:lnTo>
                    <a:pt x="1469" y="4122"/>
                  </a:lnTo>
                  <a:lnTo>
                    <a:pt x="1443" y="3916"/>
                  </a:lnTo>
                  <a:lnTo>
                    <a:pt x="1418" y="3684"/>
                  </a:lnTo>
                  <a:lnTo>
                    <a:pt x="1443" y="3452"/>
                  </a:lnTo>
                  <a:lnTo>
                    <a:pt x="1469" y="3221"/>
                  </a:lnTo>
                  <a:lnTo>
                    <a:pt x="1521" y="3014"/>
                  </a:lnTo>
                  <a:lnTo>
                    <a:pt x="1598" y="2808"/>
                  </a:lnTo>
                  <a:lnTo>
                    <a:pt x="1701" y="2602"/>
                  </a:lnTo>
                  <a:lnTo>
                    <a:pt x="1804" y="2422"/>
                  </a:lnTo>
                  <a:lnTo>
                    <a:pt x="1933" y="2242"/>
                  </a:lnTo>
                  <a:lnTo>
                    <a:pt x="2088" y="2087"/>
                  </a:lnTo>
                  <a:lnTo>
                    <a:pt x="2242" y="1958"/>
                  </a:lnTo>
                  <a:lnTo>
                    <a:pt x="2423" y="1829"/>
                  </a:lnTo>
                  <a:lnTo>
                    <a:pt x="2603" y="1701"/>
                  </a:lnTo>
                  <a:lnTo>
                    <a:pt x="2783" y="1623"/>
                  </a:lnTo>
                  <a:lnTo>
                    <a:pt x="2989" y="1546"/>
                  </a:lnTo>
                  <a:lnTo>
                    <a:pt x="3221" y="1469"/>
                  </a:lnTo>
                  <a:lnTo>
                    <a:pt x="3427" y="1443"/>
                  </a:lnTo>
                  <a:close/>
                  <a:moveTo>
                    <a:pt x="1933" y="5720"/>
                  </a:moveTo>
                  <a:lnTo>
                    <a:pt x="2088" y="5849"/>
                  </a:lnTo>
                  <a:lnTo>
                    <a:pt x="2268" y="5977"/>
                  </a:lnTo>
                  <a:lnTo>
                    <a:pt x="2448" y="6055"/>
                  </a:lnTo>
                  <a:lnTo>
                    <a:pt x="2629" y="6158"/>
                  </a:lnTo>
                  <a:lnTo>
                    <a:pt x="2809" y="6235"/>
                  </a:lnTo>
                  <a:lnTo>
                    <a:pt x="3015" y="6287"/>
                  </a:lnTo>
                  <a:lnTo>
                    <a:pt x="3221" y="6338"/>
                  </a:lnTo>
                  <a:lnTo>
                    <a:pt x="3427" y="6364"/>
                  </a:lnTo>
                  <a:lnTo>
                    <a:pt x="3427" y="6905"/>
                  </a:lnTo>
                  <a:lnTo>
                    <a:pt x="3170" y="6853"/>
                  </a:lnTo>
                  <a:lnTo>
                    <a:pt x="2912" y="6802"/>
                  </a:lnTo>
                  <a:lnTo>
                    <a:pt x="2654" y="6750"/>
                  </a:lnTo>
                  <a:lnTo>
                    <a:pt x="2423" y="6647"/>
                  </a:lnTo>
                  <a:lnTo>
                    <a:pt x="2191" y="6544"/>
                  </a:lnTo>
                  <a:lnTo>
                    <a:pt x="1959" y="6415"/>
                  </a:lnTo>
                  <a:lnTo>
                    <a:pt x="1753" y="6261"/>
                  </a:lnTo>
                  <a:lnTo>
                    <a:pt x="1547" y="6106"/>
                  </a:lnTo>
                  <a:lnTo>
                    <a:pt x="1933" y="5720"/>
                  </a:lnTo>
                  <a:close/>
                  <a:moveTo>
                    <a:pt x="5385" y="5720"/>
                  </a:moveTo>
                  <a:lnTo>
                    <a:pt x="5772" y="6106"/>
                  </a:lnTo>
                  <a:lnTo>
                    <a:pt x="5592" y="6261"/>
                  </a:lnTo>
                  <a:lnTo>
                    <a:pt x="5360" y="6415"/>
                  </a:lnTo>
                  <a:lnTo>
                    <a:pt x="5154" y="6544"/>
                  </a:lnTo>
                  <a:lnTo>
                    <a:pt x="4922" y="6647"/>
                  </a:lnTo>
                  <a:lnTo>
                    <a:pt x="4664" y="6750"/>
                  </a:lnTo>
                  <a:lnTo>
                    <a:pt x="4406" y="6802"/>
                  </a:lnTo>
                  <a:lnTo>
                    <a:pt x="4149" y="6853"/>
                  </a:lnTo>
                  <a:lnTo>
                    <a:pt x="3891" y="6905"/>
                  </a:lnTo>
                  <a:lnTo>
                    <a:pt x="3891" y="6364"/>
                  </a:lnTo>
                  <a:lnTo>
                    <a:pt x="4097" y="6338"/>
                  </a:lnTo>
                  <a:lnTo>
                    <a:pt x="4303" y="6287"/>
                  </a:lnTo>
                  <a:lnTo>
                    <a:pt x="4509" y="6235"/>
                  </a:lnTo>
                  <a:lnTo>
                    <a:pt x="4690" y="6158"/>
                  </a:lnTo>
                  <a:lnTo>
                    <a:pt x="4896" y="6055"/>
                  </a:lnTo>
                  <a:lnTo>
                    <a:pt x="5076" y="5977"/>
                  </a:lnTo>
                  <a:lnTo>
                    <a:pt x="5231" y="5849"/>
                  </a:lnTo>
                  <a:lnTo>
                    <a:pt x="5385" y="5720"/>
                  </a:lnTo>
                  <a:close/>
                  <a:moveTo>
                    <a:pt x="3659" y="0"/>
                  </a:moveTo>
                  <a:lnTo>
                    <a:pt x="3350" y="26"/>
                  </a:lnTo>
                  <a:lnTo>
                    <a:pt x="3041" y="52"/>
                  </a:lnTo>
                  <a:lnTo>
                    <a:pt x="2757" y="129"/>
                  </a:lnTo>
                  <a:lnTo>
                    <a:pt x="2448" y="206"/>
                  </a:lnTo>
                  <a:lnTo>
                    <a:pt x="2371" y="258"/>
                  </a:lnTo>
                  <a:lnTo>
                    <a:pt x="2319" y="309"/>
                  </a:lnTo>
                  <a:lnTo>
                    <a:pt x="2319" y="412"/>
                  </a:lnTo>
                  <a:lnTo>
                    <a:pt x="2319" y="490"/>
                  </a:lnTo>
                  <a:lnTo>
                    <a:pt x="2371" y="567"/>
                  </a:lnTo>
                  <a:lnTo>
                    <a:pt x="2423" y="618"/>
                  </a:lnTo>
                  <a:lnTo>
                    <a:pt x="2526" y="644"/>
                  </a:lnTo>
                  <a:lnTo>
                    <a:pt x="2603" y="618"/>
                  </a:lnTo>
                  <a:lnTo>
                    <a:pt x="3015" y="515"/>
                  </a:lnTo>
                  <a:lnTo>
                    <a:pt x="3427" y="464"/>
                  </a:lnTo>
                  <a:lnTo>
                    <a:pt x="3427" y="1005"/>
                  </a:lnTo>
                  <a:lnTo>
                    <a:pt x="3221" y="1031"/>
                  </a:lnTo>
                  <a:lnTo>
                    <a:pt x="3015" y="1056"/>
                  </a:lnTo>
                  <a:lnTo>
                    <a:pt x="2809" y="1134"/>
                  </a:lnTo>
                  <a:lnTo>
                    <a:pt x="2629" y="1211"/>
                  </a:lnTo>
                  <a:lnTo>
                    <a:pt x="2448" y="1288"/>
                  </a:lnTo>
                  <a:lnTo>
                    <a:pt x="2268" y="1391"/>
                  </a:lnTo>
                  <a:lnTo>
                    <a:pt x="2088" y="1494"/>
                  </a:lnTo>
                  <a:lnTo>
                    <a:pt x="1933" y="1623"/>
                  </a:lnTo>
                  <a:lnTo>
                    <a:pt x="1547" y="1237"/>
                  </a:lnTo>
                  <a:lnTo>
                    <a:pt x="1830" y="1031"/>
                  </a:lnTo>
                  <a:lnTo>
                    <a:pt x="1881" y="953"/>
                  </a:lnTo>
                  <a:lnTo>
                    <a:pt x="1907" y="876"/>
                  </a:lnTo>
                  <a:lnTo>
                    <a:pt x="1907" y="799"/>
                  </a:lnTo>
                  <a:lnTo>
                    <a:pt x="1881" y="721"/>
                  </a:lnTo>
                  <a:lnTo>
                    <a:pt x="1804" y="644"/>
                  </a:lnTo>
                  <a:lnTo>
                    <a:pt x="1727" y="618"/>
                  </a:lnTo>
                  <a:lnTo>
                    <a:pt x="1650" y="618"/>
                  </a:lnTo>
                  <a:lnTo>
                    <a:pt x="1572" y="670"/>
                  </a:lnTo>
                  <a:lnTo>
                    <a:pt x="1212" y="928"/>
                  </a:lnTo>
                  <a:lnTo>
                    <a:pt x="902" y="1263"/>
                  </a:lnTo>
                  <a:lnTo>
                    <a:pt x="645" y="1597"/>
                  </a:lnTo>
                  <a:lnTo>
                    <a:pt x="413" y="1984"/>
                  </a:lnTo>
                  <a:lnTo>
                    <a:pt x="233" y="2370"/>
                  </a:lnTo>
                  <a:lnTo>
                    <a:pt x="104" y="2808"/>
                  </a:lnTo>
                  <a:lnTo>
                    <a:pt x="26" y="3221"/>
                  </a:lnTo>
                  <a:lnTo>
                    <a:pt x="1" y="3684"/>
                  </a:lnTo>
                  <a:lnTo>
                    <a:pt x="1" y="4045"/>
                  </a:lnTo>
                  <a:lnTo>
                    <a:pt x="52" y="4406"/>
                  </a:lnTo>
                  <a:lnTo>
                    <a:pt x="155" y="4766"/>
                  </a:lnTo>
                  <a:lnTo>
                    <a:pt x="284" y="5101"/>
                  </a:lnTo>
                  <a:lnTo>
                    <a:pt x="439" y="5436"/>
                  </a:lnTo>
                  <a:lnTo>
                    <a:pt x="619" y="5720"/>
                  </a:lnTo>
                  <a:lnTo>
                    <a:pt x="825" y="6003"/>
                  </a:lnTo>
                  <a:lnTo>
                    <a:pt x="1057" y="6261"/>
                  </a:lnTo>
                  <a:lnTo>
                    <a:pt x="1315" y="6518"/>
                  </a:lnTo>
                  <a:lnTo>
                    <a:pt x="1598" y="6725"/>
                  </a:lnTo>
                  <a:lnTo>
                    <a:pt x="1907" y="6905"/>
                  </a:lnTo>
                  <a:lnTo>
                    <a:pt x="2242" y="7059"/>
                  </a:lnTo>
                  <a:lnTo>
                    <a:pt x="2577" y="7188"/>
                  </a:lnTo>
                  <a:lnTo>
                    <a:pt x="2912" y="7266"/>
                  </a:lnTo>
                  <a:lnTo>
                    <a:pt x="3299" y="7317"/>
                  </a:lnTo>
                  <a:lnTo>
                    <a:pt x="3659" y="7343"/>
                  </a:lnTo>
                  <a:lnTo>
                    <a:pt x="4046" y="7317"/>
                  </a:lnTo>
                  <a:lnTo>
                    <a:pt x="4406" y="7266"/>
                  </a:lnTo>
                  <a:lnTo>
                    <a:pt x="4741" y="7188"/>
                  </a:lnTo>
                  <a:lnTo>
                    <a:pt x="5102" y="7059"/>
                  </a:lnTo>
                  <a:lnTo>
                    <a:pt x="5411" y="6905"/>
                  </a:lnTo>
                  <a:lnTo>
                    <a:pt x="5720" y="6725"/>
                  </a:lnTo>
                  <a:lnTo>
                    <a:pt x="6004" y="6518"/>
                  </a:lnTo>
                  <a:lnTo>
                    <a:pt x="6261" y="6261"/>
                  </a:lnTo>
                  <a:lnTo>
                    <a:pt x="6493" y="6003"/>
                  </a:lnTo>
                  <a:lnTo>
                    <a:pt x="6699" y="5720"/>
                  </a:lnTo>
                  <a:lnTo>
                    <a:pt x="6880" y="5436"/>
                  </a:lnTo>
                  <a:lnTo>
                    <a:pt x="7034" y="5101"/>
                  </a:lnTo>
                  <a:lnTo>
                    <a:pt x="7163" y="4766"/>
                  </a:lnTo>
                  <a:lnTo>
                    <a:pt x="7266" y="4406"/>
                  </a:lnTo>
                  <a:lnTo>
                    <a:pt x="7318" y="4045"/>
                  </a:lnTo>
                  <a:lnTo>
                    <a:pt x="7343" y="3684"/>
                  </a:lnTo>
                  <a:lnTo>
                    <a:pt x="7318" y="3298"/>
                  </a:lnTo>
                  <a:lnTo>
                    <a:pt x="7266" y="2937"/>
                  </a:lnTo>
                  <a:lnTo>
                    <a:pt x="7163" y="2577"/>
                  </a:lnTo>
                  <a:lnTo>
                    <a:pt x="7034" y="2242"/>
                  </a:lnTo>
                  <a:lnTo>
                    <a:pt x="6880" y="1932"/>
                  </a:lnTo>
                  <a:lnTo>
                    <a:pt x="6699" y="1623"/>
                  </a:lnTo>
                  <a:lnTo>
                    <a:pt x="6493" y="1340"/>
                  </a:lnTo>
                  <a:lnTo>
                    <a:pt x="6261" y="1082"/>
                  </a:lnTo>
                  <a:lnTo>
                    <a:pt x="6004" y="850"/>
                  </a:lnTo>
                  <a:lnTo>
                    <a:pt x="5720" y="644"/>
                  </a:lnTo>
                  <a:lnTo>
                    <a:pt x="5411" y="438"/>
                  </a:lnTo>
                  <a:lnTo>
                    <a:pt x="5102" y="284"/>
                  </a:lnTo>
                  <a:lnTo>
                    <a:pt x="4741" y="180"/>
                  </a:lnTo>
                  <a:lnTo>
                    <a:pt x="4406" y="77"/>
                  </a:lnTo>
                  <a:lnTo>
                    <a:pt x="4046" y="26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5479825" y="3605600"/>
              <a:ext cx="40600" cy="85050"/>
            </a:xfrm>
            <a:custGeom>
              <a:avLst/>
              <a:gdLst/>
              <a:ahLst/>
              <a:cxnLst/>
              <a:rect l="l" t="t" r="r" b="b"/>
              <a:pathLst>
                <a:path w="1624" h="3402" extrusionOk="0">
                  <a:moveTo>
                    <a:pt x="722" y="1"/>
                  </a:moveTo>
                  <a:lnTo>
                    <a:pt x="645" y="52"/>
                  </a:lnTo>
                  <a:lnTo>
                    <a:pt x="593" y="130"/>
                  </a:lnTo>
                  <a:lnTo>
                    <a:pt x="567" y="207"/>
                  </a:lnTo>
                  <a:lnTo>
                    <a:pt x="567" y="310"/>
                  </a:lnTo>
                  <a:lnTo>
                    <a:pt x="464" y="362"/>
                  </a:lnTo>
                  <a:lnTo>
                    <a:pt x="335" y="439"/>
                  </a:lnTo>
                  <a:lnTo>
                    <a:pt x="232" y="516"/>
                  </a:lnTo>
                  <a:lnTo>
                    <a:pt x="155" y="619"/>
                  </a:lnTo>
                  <a:lnTo>
                    <a:pt x="78" y="722"/>
                  </a:lnTo>
                  <a:lnTo>
                    <a:pt x="26" y="825"/>
                  </a:lnTo>
                  <a:lnTo>
                    <a:pt x="1" y="954"/>
                  </a:lnTo>
                  <a:lnTo>
                    <a:pt x="1" y="1109"/>
                  </a:lnTo>
                  <a:lnTo>
                    <a:pt x="1" y="1263"/>
                  </a:lnTo>
                  <a:lnTo>
                    <a:pt x="52" y="1418"/>
                  </a:lnTo>
                  <a:lnTo>
                    <a:pt x="129" y="1547"/>
                  </a:lnTo>
                  <a:lnTo>
                    <a:pt x="232" y="1676"/>
                  </a:lnTo>
                  <a:lnTo>
                    <a:pt x="335" y="1779"/>
                  </a:lnTo>
                  <a:lnTo>
                    <a:pt x="490" y="1856"/>
                  </a:lnTo>
                  <a:lnTo>
                    <a:pt x="645" y="1907"/>
                  </a:lnTo>
                  <a:lnTo>
                    <a:pt x="799" y="1907"/>
                  </a:lnTo>
                  <a:lnTo>
                    <a:pt x="954" y="1933"/>
                  </a:lnTo>
                  <a:lnTo>
                    <a:pt x="1057" y="2036"/>
                  </a:lnTo>
                  <a:lnTo>
                    <a:pt x="1134" y="2139"/>
                  </a:lnTo>
                  <a:lnTo>
                    <a:pt x="1160" y="2294"/>
                  </a:lnTo>
                  <a:lnTo>
                    <a:pt x="1134" y="2423"/>
                  </a:lnTo>
                  <a:lnTo>
                    <a:pt x="1057" y="2552"/>
                  </a:lnTo>
                  <a:lnTo>
                    <a:pt x="954" y="2629"/>
                  </a:lnTo>
                  <a:lnTo>
                    <a:pt x="799" y="2655"/>
                  </a:lnTo>
                  <a:lnTo>
                    <a:pt x="670" y="2629"/>
                  </a:lnTo>
                  <a:lnTo>
                    <a:pt x="542" y="2552"/>
                  </a:lnTo>
                  <a:lnTo>
                    <a:pt x="464" y="2423"/>
                  </a:lnTo>
                  <a:lnTo>
                    <a:pt x="439" y="2294"/>
                  </a:lnTo>
                  <a:lnTo>
                    <a:pt x="413" y="2191"/>
                  </a:lnTo>
                  <a:lnTo>
                    <a:pt x="361" y="2139"/>
                  </a:lnTo>
                  <a:lnTo>
                    <a:pt x="310" y="2088"/>
                  </a:lnTo>
                  <a:lnTo>
                    <a:pt x="207" y="2062"/>
                  </a:lnTo>
                  <a:lnTo>
                    <a:pt x="129" y="2088"/>
                  </a:lnTo>
                  <a:lnTo>
                    <a:pt x="52" y="2139"/>
                  </a:lnTo>
                  <a:lnTo>
                    <a:pt x="1" y="2191"/>
                  </a:lnTo>
                  <a:lnTo>
                    <a:pt x="1" y="2294"/>
                  </a:lnTo>
                  <a:lnTo>
                    <a:pt x="1" y="2423"/>
                  </a:lnTo>
                  <a:lnTo>
                    <a:pt x="26" y="2552"/>
                  </a:lnTo>
                  <a:lnTo>
                    <a:pt x="78" y="2680"/>
                  </a:lnTo>
                  <a:lnTo>
                    <a:pt x="155" y="2783"/>
                  </a:lnTo>
                  <a:lnTo>
                    <a:pt x="232" y="2887"/>
                  </a:lnTo>
                  <a:lnTo>
                    <a:pt x="335" y="2964"/>
                  </a:lnTo>
                  <a:lnTo>
                    <a:pt x="464" y="3015"/>
                  </a:lnTo>
                  <a:lnTo>
                    <a:pt x="567" y="3067"/>
                  </a:lnTo>
                  <a:lnTo>
                    <a:pt x="567" y="3170"/>
                  </a:lnTo>
                  <a:lnTo>
                    <a:pt x="593" y="3247"/>
                  </a:lnTo>
                  <a:lnTo>
                    <a:pt x="645" y="3324"/>
                  </a:lnTo>
                  <a:lnTo>
                    <a:pt x="722" y="3376"/>
                  </a:lnTo>
                  <a:lnTo>
                    <a:pt x="799" y="3402"/>
                  </a:lnTo>
                  <a:lnTo>
                    <a:pt x="877" y="3376"/>
                  </a:lnTo>
                  <a:lnTo>
                    <a:pt x="954" y="3324"/>
                  </a:lnTo>
                  <a:lnTo>
                    <a:pt x="1005" y="3247"/>
                  </a:lnTo>
                  <a:lnTo>
                    <a:pt x="1031" y="3170"/>
                  </a:lnTo>
                  <a:lnTo>
                    <a:pt x="1031" y="3067"/>
                  </a:lnTo>
                  <a:lnTo>
                    <a:pt x="1160" y="3015"/>
                  </a:lnTo>
                  <a:lnTo>
                    <a:pt x="1263" y="2964"/>
                  </a:lnTo>
                  <a:lnTo>
                    <a:pt x="1366" y="2887"/>
                  </a:lnTo>
                  <a:lnTo>
                    <a:pt x="1443" y="2783"/>
                  </a:lnTo>
                  <a:lnTo>
                    <a:pt x="1521" y="2680"/>
                  </a:lnTo>
                  <a:lnTo>
                    <a:pt x="1572" y="2552"/>
                  </a:lnTo>
                  <a:lnTo>
                    <a:pt x="1598" y="2423"/>
                  </a:lnTo>
                  <a:lnTo>
                    <a:pt x="1624" y="2294"/>
                  </a:lnTo>
                  <a:lnTo>
                    <a:pt x="1598" y="2114"/>
                  </a:lnTo>
                  <a:lnTo>
                    <a:pt x="1546" y="1959"/>
                  </a:lnTo>
                  <a:lnTo>
                    <a:pt x="1469" y="1830"/>
                  </a:lnTo>
                  <a:lnTo>
                    <a:pt x="1366" y="1701"/>
                  </a:lnTo>
                  <a:lnTo>
                    <a:pt x="1263" y="1598"/>
                  </a:lnTo>
                  <a:lnTo>
                    <a:pt x="1108" y="1547"/>
                  </a:lnTo>
                  <a:lnTo>
                    <a:pt x="954" y="1495"/>
                  </a:lnTo>
                  <a:lnTo>
                    <a:pt x="799" y="1469"/>
                  </a:lnTo>
                  <a:lnTo>
                    <a:pt x="670" y="1444"/>
                  </a:lnTo>
                  <a:lnTo>
                    <a:pt x="542" y="1366"/>
                  </a:lnTo>
                  <a:lnTo>
                    <a:pt x="464" y="1238"/>
                  </a:lnTo>
                  <a:lnTo>
                    <a:pt x="439" y="1109"/>
                  </a:lnTo>
                  <a:lnTo>
                    <a:pt x="464" y="954"/>
                  </a:lnTo>
                  <a:lnTo>
                    <a:pt x="542" y="851"/>
                  </a:lnTo>
                  <a:lnTo>
                    <a:pt x="670" y="774"/>
                  </a:lnTo>
                  <a:lnTo>
                    <a:pt x="799" y="722"/>
                  </a:lnTo>
                  <a:lnTo>
                    <a:pt x="954" y="774"/>
                  </a:lnTo>
                  <a:lnTo>
                    <a:pt x="1057" y="851"/>
                  </a:lnTo>
                  <a:lnTo>
                    <a:pt x="1134" y="954"/>
                  </a:lnTo>
                  <a:lnTo>
                    <a:pt x="1160" y="1109"/>
                  </a:lnTo>
                  <a:lnTo>
                    <a:pt x="1186" y="1186"/>
                  </a:lnTo>
                  <a:lnTo>
                    <a:pt x="1237" y="1263"/>
                  </a:lnTo>
                  <a:lnTo>
                    <a:pt x="1314" y="1315"/>
                  </a:lnTo>
                  <a:lnTo>
                    <a:pt x="1469" y="1315"/>
                  </a:lnTo>
                  <a:lnTo>
                    <a:pt x="1546" y="1263"/>
                  </a:lnTo>
                  <a:lnTo>
                    <a:pt x="1598" y="1186"/>
                  </a:lnTo>
                  <a:lnTo>
                    <a:pt x="1624" y="1109"/>
                  </a:lnTo>
                  <a:lnTo>
                    <a:pt x="1598" y="954"/>
                  </a:lnTo>
                  <a:lnTo>
                    <a:pt x="1572" y="825"/>
                  </a:lnTo>
                  <a:lnTo>
                    <a:pt x="1521" y="722"/>
                  </a:lnTo>
                  <a:lnTo>
                    <a:pt x="1443" y="619"/>
                  </a:lnTo>
                  <a:lnTo>
                    <a:pt x="1366" y="516"/>
                  </a:lnTo>
                  <a:lnTo>
                    <a:pt x="1263" y="439"/>
                  </a:lnTo>
                  <a:lnTo>
                    <a:pt x="1160" y="362"/>
                  </a:lnTo>
                  <a:lnTo>
                    <a:pt x="1031" y="310"/>
                  </a:lnTo>
                  <a:lnTo>
                    <a:pt x="1031" y="207"/>
                  </a:lnTo>
                  <a:lnTo>
                    <a:pt x="1005" y="130"/>
                  </a:lnTo>
                  <a:lnTo>
                    <a:pt x="954" y="52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34"/>
          <p:cNvGrpSpPr/>
          <p:nvPr/>
        </p:nvGrpSpPr>
        <p:grpSpPr>
          <a:xfrm>
            <a:off x="6021318" y="2412727"/>
            <a:ext cx="380700" cy="380675"/>
            <a:chOff x="6024725" y="3556025"/>
            <a:chExt cx="380700" cy="380675"/>
          </a:xfrm>
        </p:grpSpPr>
        <p:sp>
          <p:nvSpPr>
            <p:cNvPr id="1326" name="Google Shape;1326;p34"/>
            <p:cNvSpPr/>
            <p:nvPr/>
          </p:nvSpPr>
          <p:spPr>
            <a:xfrm>
              <a:off x="6024725" y="3556025"/>
              <a:ext cx="380700" cy="380675"/>
            </a:xfrm>
            <a:custGeom>
              <a:avLst/>
              <a:gdLst/>
              <a:ahLst/>
              <a:cxnLst/>
              <a:rect l="l" t="t" r="r" b="b"/>
              <a:pathLst>
                <a:path w="15228" h="15227" extrusionOk="0">
                  <a:moveTo>
                    <a:pt x="14145" y="438"/>
                  </a:moveTo>
                  <a:lnTo>
                    <a:pt x="14249" y="464"/>
                  </a:lnTo>
                  <a:lnTo>
                    <a:pt x="14352" y="490"/>
                  </a:lnTo>
                  <a:lnTo>
                    <a:pt x="14429" y="541"/>
                  </a:lnTo>
                  <a:lnTo>
                    <a:pt x="14506" y="593"/>
                  </a:lnTo>
                  <a:lnTo>
                    <a:pt x="14558" y="696"/>
                  </a:lnTo>
                  <a:lnTo>
                    <a:pt x="14609" y="773"/>
                  </a:lnTo>
                  <a:lnTo>
                    <a:pt x="14635" y="876"/>
                  </a:lnTo>
                  <a:lnTo>
                    <a:pt x="14661" y="953"/>
                  </a:lnTo>
                  <a:lnTo>
                    <a:pt x="14635" y="1056"/>
                  </a:lnTo>
                  <a:lnTo>
                    <a:pt x="14609" y="1159"/>
                  </a:lnTo>
                  <a:lnTo>
                    <a:pt x="14558" y="1237"/>
                  </a:lnTo>
                  <a:lnTo>
                    <a:pt x="14506" y="1314"/>
                  </a:lnTo>
                  <a:lnTo>
                    <a:pt x="14480" y="1340"/>
                  </a:lnTo>
                  <a:lnTo>
                    <a:pt x="13759" y="618"/>
                  </a:lnTo>
                  <a:lnTo>
                    <a:pt x="13836" y="541"/>
                  </a:lnTo>
                  <a:lnTo>
                    <a:pt x="13939" y="490"/>
                  </a:lnTo>
                  <a:lnTo>
                    <a:pt x="14042" y="464"/>
                  </a:lnTo>
                  <a:lnTo>
                    <a:pt x="14145" y="438"/>
                  </a:lnTo>
                  <a:close/>
                  <a:moveTo>
                    <a:pt x="14145" y="2319"/>
                  </a:moveTo>
                  <a:lnTo>
                    <a:pt x="14506" y="2705"/>
                  </a:lnTo>
                  <a:lnTo>
                    <a:pt x="14145" y="3092"/>
                  </a:lnTo>
                  <a:lnTo>
                    <a:pt x="13759" y="2705"/>
                  </a:lnTo>
                  <a:lnTo>
                    <a:pt x="14145" y="2319"/>
                  </a:lnTo>
                  <a:close/>
                  <a:moveTo>
                    <a:pt x="11698" y="2680"/>
                  </a:moveTo>
                  <a:lnTo>
                    <a:pt x="12419" y="3401"/>
                  </a:lnTo>
                  <a:lnTo>
                    <a:pt x="12059" y="3762"/>
                  </a:lnTo>
                  <a:lnTo>
                    <a:pt x="12033" y="3762"/>
                  </a:lnTo>
                  <a:lnTo>
                    <a:pt x="11337" y="3066"/>
                  </a:lnTo>
                  <a:lnTo>
                    <a:pt x="11311" y="3040"/>
                  </a:lnTo>
                  <a:lnTo>
                    <a:pt x="11337" y="3040"/>
                  </a:lnTo>
                  <a:lnTo>
                    <a:pt x="11698" y="2680"/>
                  </a:lnTo>
                  <a:close/>
                  <a:moveTo>
                    <a:pt x="11183" y="3530"/>
                  </a:moveTo>
                  <a:lnTo>
                    <a:pt x="11543" y="3916"/>
                  </a:lnTo>
                  <a:lnTo>
                    <a:pt x="11183" y="4303"/>
                  </a:lnTo>
                  <a:lnTo>
                    <a:pt x="10796" y="3916"/>
                  </a:lnTo>
                  <a:lnTo>
                    <a:pt x="11183" y="3530"/>
                  </a:lnTo>
                  <a:close/>
                  <a:moveTo>
                    <a:pt x="10487" y="4225"/>
                  </a:moveTo>
                  <a:lnTo>
                    <a:pt x="10848" y="4612"/>
                  </a:lnTo>
                  <a:lnTo>
                    <a:pt x="7679" y="7781"/>
                  </a:lnTo>
                  <a:lnTo>
                    <a:pt x="7318" y="7394"/>
                  </a:lnTo>
                  <a:lnTo>
                    <a:pt x="10487" y="4225"/>
                  </a:lnTo>
                  <a:close/>
                  <a:moveTo>
                    <a:pt x="6983" y="7729"/>
                  </a:moveTo>
                  <a:lnTo>
                    <a:pt x="7370" y="8116"/>
                  </a:lnTo>
                  <a:lnTo>
                    <a:pt x="7163" y="8322"/>
                  </a:lnTo>
                  <a:lnTo>
                    <a:pt x="7060" y="8373"/>
                  </a:lnTo>
                  <a:lnTo>
                    <a:pt x="6545" y="8554"/>
                  </a:lnTo>
                  <a:lnTo>
                    <a:pt x="6700" y="8038"/>
                  </a:lnTo>
                  <a:lnTo>
                    <a:pt x="6777" y="7935"/>
                  </a:lnTo>
                  <a:lnTo>
                    <a:pt x="6983" y="7729"/>
                  </a:lnTo>
                  <a:close/>
                  <a:moveTo>
                    <a:pt x="14506" y="7343"/>
                  </a:moveTo>
                  <a:lnTo>
                    <a:pt x="14609" y="7369"/>
                  </a:lnTo>
                  <a:lnTo>
                    <a:pt x="14712" y="7420"/>
                  </a:lnTo>
                  <a:lnTo>
                    <a:pt x="14764" y="7523"/>
                  </a:lnTo>
                  <a:lnTo>
                    <a:pt x="14790" y="7626"/>
                  </a:lnTo>
                  <a:lnTo>
                    <a:pt x="14790" y="14505"/>
                  </a:lnTo>
                  <a:lnTo>
                    <a:pt x="14764" y="14634"/>
                  </a:lnTo>
                  <a:lnTo>
                    <a:pt x="14712" y="14711"/>
                  </a:lnTo>
                  <a:lnTo>
                    <a:pt x="14609" y="14763"/>
                  </a:lnTo>
                  <a:lnTo>
                    <a:pt x="14506" y="14789"/>
                  </a:lnTo>
                  <a:lnTo>
                    <a:pt x="2423" y="14789"/>
                  </a:lnTo>
                  <a:lnTo>
                    <a:pt x="2423" y="7343"/>
                  </a:lnTo>
                  <a:lnTo>
                    <a:pt x="6725" y="7343"/>
                  </a:lnTo>
                  <a:lnTo>
                    <a:pt x="6468" y="7626"/>
                  </a:lnTo>
                  <a:lnTo>
                    <a:pt x="6365" y="7755"/>
                  </a:lnTo>
                  <a:lnTo>
                    <a:pt x="6287" y="7910"/>
                  </a:lnTo>
                  <a:lnTo>
                    <a:pt x="6056" y="8605"/>
                  </a:lnTo>
                  <a:lnTo>
                    <a:pt x="6030" y="8708"/>
                  </a:lnTo>
                  <a:lnTo>
                    <a:pt x="6056" y="8786"/>
                  </a:lnTo>
                  <a:lnTo>
                    <a:pt x="6081" y="8889"/>
                  </a:lnTo>
                  <a:lnTo>
                    <a:pt x="6133" y="8966"/>
                  </a:lnTo>
                  <a:lnTo>
                    <a:pt x="6236" y="9043"/>
                  </a:lnTo>
                  <a:lnTo>
                    <a:pt x="6390" y="9069"/>
                  </a:lnTo>
                  <a:lnTo>
                    <a:pt x="6494" y="9043"/>
                  </a:lnTo>
                  <a:lnTo>
                    <a:pt x="7189" y="8811"/>
                  </a:lnTo>
                  <a:lnTo>
                    <a:pt x="7344" y="8734"/>
                  </a:lnTo>
                  <a:lnTo>
                    <a:pt x="7473" y="8631"/>
                  </a:lnTo>
                  <a:lnTo>
                    <a:pt x="8761" y="7343"/>
                  </a:lnTo>
                  <a:close/>
                  <a:moveTo>
                    <a:pt x="14145" y="0"/>
                  </a:moveTo>
                  <a:lnTo>
                    <a:pt x="13939" y="26"/>
                  </a:lnTo>
                  <a:lnTo>
                    <a:pt x="13759" y="77"/>
                  </a:lnTo>
                  <a:lnTo>
                    <a:pt x="13604" y="180"/>
                  </a:lnTo>
                  <a:lnTo>
                    <a:pt x="13450" y="284"/>
                  </a:lnTo>
                  <a:lnTo>
                    <a:pt x="12883" y="850"/>
                  </a:lnTo>
                  <a:lnTo>
                    <a:pt x="12832" y="928"/>
                  </a:lnTo>
                  <a:lnTo>
                    <a:pt x="12832" y="1005"/>
                  </a:lnTo>
                  <a:lnTo>
                    <a:pt x="12832" y="1082"/>
                  </a:lnTo>
                  <a:lnTo>
                    <a:pt x="12883" y="1159"/>
                  </a:lnTo>
                  <a:lnTo>
                    <a:pt x="12960" y="1211"/>
                  </a:lnTo>
                  <a:lnTo>
                    <a:pt x="13038" y="1237"/>
                  </a:lnTo>
                  <a:lnTo>
                    <a:pt x="13141" y="1211"/>
                  </a:lnTo>
                  <a:lnTo>
                    <a:pt x="13192" y="1159"/>
                  </a:lnTo>
                  <a:lnTo>
                    <a:pt x="13424" y="928"/>
                  </a:lnTo>
                  <a:lnTo>
                    <a:pt x="14171" y="1649"/>
                  </a:lnTo>
                  <a:lnTo>
                    <a:pt x="12728" y="3092"/>
                  </a:lnTo>
                  <a:lnTo>
                    <a:pt x="12007" y="2345"/>
                  </a:lnTo>
                  <a:lnTo>
                    <a:pt x="12574" y="1778"/>
                  </a:lnTo>
                  <a:lnTo>
                    <a:pt x="12625" y="1726"/>
                  </a:lnTo>
                  <a:lnTo>
                    <a:pt x="12651" y="1623"/>
                  </a:lnTo>
                  <a:lnTo>
                    <a:pt x="12625" y="1546"/>
                  </a:lnTo>
                  <a:lnTo>
                    <a:pt x="12574" y="1469"/>
                  </a:lnTo>
                  <a:lnTo>
                    <a:pt x="12497" y="1417"/>
                  </a:lnTo>
                  <a:lnTo>
                    <a:pt x="12342" y="1417"/>
                  </a:lnTo>
                  <a:lnTo>
                    <a:pt x="12265" y="1469"/>
                  </a:lnTo>
                  <a:lnTo>
                    <a:pt x="11543" y="2190"/>
                  </a:lnTo>
                  <a:lnTo>
                    <a:pt x="11002" y="2731"/>
                  </a:lnTo>
                  <a:lnTo>
                    <a:pt x="10925" y="2834"/>
                  </a:lnTo>
                  <a:lnTo>
                    <a:pt x="10899" y="2937"/>
                  </a:lnTo>
                  <a:lnTo>
                    <a:pt x="10873" y="3066"/>
                  </a:lnTo>
                  <a:lnTo>
                    <a:pt x="10899" y="3195"/>
                  </a:lnTo>
                  <a:lnTo>
                    <a:pt x="7189" y="6905"/>
                  </a:lnTo>
                  <a:lnTo>
                    <a:pt x="568" y="6905"/>
                  </a:lnTo>
                  <a:lnTo>
                    <a:pt x="439" y="6956"/>
                  </a:lnTo>
                  <a:lnTo>
                    <a:pt x="310" y="7034"/>
                  </a:lnTo>
                  <a:lnTo>
                    <a:pt x="207" y="7111"/>
                  </a:lnTo>
                  <a:lnTo>
                    <a:pt x="130" y="7214"/>
                  </a:lnTo>
                  <a:lnTo>
                    <a:pt x="53" y="7343"/>
                  </a:lnTo>
                  <a:lnTo>
                    <a:pt x="1" y="7472"/>
                  </a:lnTo>
                  <a:lnTo>
                    <a:pt x="1" y="7626"/>
                  </a:lnTo>
                  <a:lnTo>
                    <a:pt x="1" y="8399"/>
                  </a:lnTo>
                  <a:lnTo>
                    <a:pt x="27" y="8476"/>
                  </a:lnTo>
                  <a:lnTo>
                    <a:pt x="53" y="8554"/>
                  </a:lnTo>
                  <a:lnTo>
                    <a:pt x="130" y="8605"/>
                  </a:lnTo>
                  <a:lnTo>
                    <a:pt x="310" y="8605"/>
                  </a:lnTo>
                  <a:lnTo>
                    <a:pt x="387" y="8554"/>
                  </a:lnTo>
                  <a:lnTo>
                    <a:pt x="439" y="8476"/>
                  </a:lnTo>
                  <a:lnTo>
                    <a:pt x="439" y="8399"/>
                  </a:lnTo>
                  <a:lnTo>
                    <a:pt x="439" y="7626"/>
                  </a:lnTo>
                  <a:lnTo>
                    <a:pt x="465" y="7523"/>
                  </a:lnTo>
                  <a:lnTo>
                    <a:pt x="516" y="7420"/>
                  </a:lnTo>
                  <a:lnTo>
                    <a:pt x="619" y="7369"/>
                  </a:lnTo>
                  <a:lnTo>
                    <a:pt x="722" y="7343"/>
                  </a:lnTo>
                  <a:lnTo>
                    <a:pt x="1959" y="7343"/>
                  </a:lnTo>
                  <a:lnTo>
                    <a:pt x="1959" y="14789"/>
                  </a:lnTo>
                  <a:lnTo>
                    <a:pt x="722" y="14789"/>
                  </a:lnTo>
                  <a:lnTo>
                    <a:pt x="619" y="14763"/>
                  </a:lnTo>
                  <a:lnTo>
                    <a:pt x="516" y="14711"/>
                  </a:lnTo>
                  <a:lnTo>
                    <a:pt x="465" y="14634"/>
                  </a:lnTo>
                  <a:lnTo>
                    <a:pt x="439" y="14505"/>
                  </a:lnTo>
                  <a:lnTo>
                    <a:pt x="439" y="9275"/>
                  </a:lnTo>
                  <a:lnTo>
                    <a:pt x="439" y="9198"/>
                  </a:lnTo>
                  <a:lnTo>
                    <a:pt x="387" y="9121"/>
                  </a:lnTo>
                  <a:lnTo>
                    <a:pt x="310" y="9069"/>
                  </a:lnTo>
                  <a:lnTo>
                    <a:pt x="130" y="9069"/>
                  </a:lnTo>
                  <a:lnTo>
                    <a:pt x="53" y="9121"/>
                  </a:lnTo>
                  <a:lnTo>
                    <a:pt x="27" y="9198"/>
                  </a:lnTo>
                  <a:lnTo>
                    <a:pt x="1" y="9275"/>
                  </a:lnTo>
                  <a:lnTo>
                    <a:pt x="1" y="14505"/>
                  </a:lnTo>
                  <a:lnTo>
                    <a:pt x="1" y="14660"/>
                  </a:lnTo>
                  <a:lnTo>
                    <a:pt x="53" y="14789"/>
                  </a:lnTo>
                  <a:lnTo>
                    <a:pt x="130" y="14917"/>
                  </a:lnTo>
                  <a:lnTo>
                    <a:pt x="207" y="15021"/>
                  </a:lnTo>
                  <a:lnTo>
                    <a:pt x="310" y="15124"/>
                  </a:lnTo>
                  <a:lnTo>
                    <a:pt x="439" y="15175"/>
                  </a:lnTo>
                  <a:lnTo>
                    <a:pt x="568" y="15227"/>
                  </a:lnTo>
                  <a:lnTo>
                    <a:pt x="14661" y="15227"/>
                  </a:lnTo>
                  <a:lnTo>
                    <a:pt x="14790" y="15175"/>
                  </a:lnTo>
                  <a:lnTo>
                    <a:pt x="14918" y="15124"/>
                  </a:lnTo>
                  <a:lnTo>
                    <a:pt x="15021" y="15021"/>
                  </a:lnTo>
                  <a:lnTo>
                    <a:pt x="15099" y="14917"/>
                  </a:lnTo>
                  <a:lnTo>
                    <a:pt x="15176" y="14789"/>
                  </a:lnTo>
                  <a:lnTo>
                    <a:pt x="15202" y="14660"/>
                  </a:lnTo>
                  <a:lnTo>
                    <a:pt x="15228" y="14505"/>
                  </a:lnTo>
                  <a:lnTo>
                    <a:pt x="15228" y="7626"/>
                  </a:lnTo>
                  <a:lnTo>
                    <a:pt x="15202" y="7472"/>
                  </a:lnTo>
                  <a:lnTo>
                    <a:pt x="15176" y="7343"/>
                  </a:lnTo>
                  <a:lnTo>
                    <a:pt x="15099" y="7214"/>
                  </a:lnTo>
                  <a:lnTo>
                    <a:pt x="15021" y="7111"/>
                  </a:lnTo>
                  <a:lnTo>
                    <a:pt x="14918" y="7034"/>
                  </a:lnTo>
                  <a:lnTo>
                    <a:pt x="14790" y="6956"/>
                  </a:lnTo>
                  <a:lnTo>
                    <a:pt x="14661" y="6905"/>
                  </a:lnTo>
                  <a:lnTo>
                    <a:pt x="9199" y="6905"/>
                  </a:lnTo>
                  <a:lnTo>
                    <a:pt x="11904" y="4200"/>
                  </a:lnTo>
                  <a:lnTo>
                    <a:pt x="12033" y="4225"/>
                  </a:lnTo>
                  <a:lnTo>
                    <a:pt x="12136" y="4200"/>
                  </a:lnTo>
                  <a:lnTo>
                    <a:pt x="12213" y="4174"/>
                  </a:lnTo>
                  <a:lnTo>
                    <a:pt x="12290" y="4148"/>
                  </a:lnTo>
                  <a:lnTo>
                    <a:pt x="12368" y="4071"/>
                  </a:lnTo>
                  <a:lnTo>
                    <a:pt x="13424" y="3014"/>
                  </a:lnTo>
                  <a:lnTo>
                    <a:pt x="13811" y="3401"/>
                  </a:lnTo>
                  <a:lnTo>
                    <a:pt x="11878" y="5333"/>
                  </a:lnTo>
                  <a:lnTo>
                    <a:pt x="11827" y="5411"/>
                  </a:lnTo>
                  <a:lnTo>
                    <a:pt x="11827" y="5488"/>
                  </a:lnTo>
                  <a:lnTo>
                    <a:pt x="11827" y="5565"/>
                  </a:lnTo>
                  <a:lnTo>
                    <a:pt x="11878" y="5642"/>
                  </a:lnTo>
                  <a:lnTo>
                    <a:pt x="11956" y="5694"/>
                  </a:lnTo>
                  <a:lnTo>
                    <a:pt x="12033" y="5720"/>
                  </a:lnTo>
                  <a:lnTo>
                    <a:pt x="12136" y="5694"/>
                  </a:lnTo>
                  <a:lnTo>
                    <a:pt x="12213" y="5642"/>
                  </a:lnTo>
                  <a:lnTo>
                    <a:pt x="14300" y="3556"/>
                  </a:lnTo>
                  <a:lnTo>
                    <a:pt x="14996" y="2860"/>
                  </a:lnTo>
                  <a:lnTo>
                    <a:pt x="15150" y="2680"/>
                  </a:lnTo>
                  <a:lnTo>
                    <a:pt x="15202" y="2602"/>
                  </a:lnTo>
                  <a:lnTo>
                    <a:pt x="15228" y="2525"/>
                  </a:lnTo>
                  <a:lnTo>
                    <a:pt x="15202" y="2448"/>
                  </a:lnTo>
                  <a:lnTo>
                    <a:pt x="15150" y="2370"/>
                  </a:lnTo>
                  <a:lnTo>
                    <a:pt x="15099" y="2319"/>
                  </a:lnTo>
                  <a:lnTo>
                    <a:pt x="14996" y="2293"/>
                  </a:lnTo>
                  <a:lnTo>
                    <a:pt x="14918" y="2319"/>
                  </a:lnTo>
                  <a:lnTo>
                    <a:pt x="14841" y="2370"/>
                  </a:lnTo>
                  <a:lnTo>
                    <a:pt x="14841" y="2396"/>
                  </a:lnTo>
                  <a:lnTo>
                    <a:pt x="14455" y="2010"/>
                  </a:lnTo>
                  <a:lnTo>
                    <a:pt x="14815" y="1649"/>
                  </a:lnTo>
                  <a:lnTo>
                    <a:pt x="14944" y="1494"/>
                  </a:lnTo>
                  <a:lnTo>
                    <a:pt x="15021" y="1340"/>
                  </a:lnTo>
                  <a:lnTo>
                    <a:pt x="15073" y="1159"/>
                  </a:lnTo>
                  <a:lnTo>
                    <a:pt x="15099" y="979"/>
                  </a:lnTo>
                  <a:lnTo>
                    <a:pt x="15073" y="799"/>
                  </a:lnTo>
                  <a:lnTo>
                    <a:pt x="15021" y="618"/>
                  </a:lnTo>
                  <a:lnTo>
                    <a:pt x="14944" y="438"/>
                  </a:lnTo>
                  <a:lnTo>
                    <a:pt x="14815" y="284"/>
                  </a:lnTo>
                  <a:lnTo>
                    <a:pt x="14687" y="180"/>
                  </a:lnTo>
                  <a:lnTo>
                    <a:pt x="14506" y="77"/>
                  </a:lnTo>
                  <a:lnTo>
                    <a:pt x="14352" y="26"/>
                  </a:lnTo>
                  <a:lnTo>
                    <a:pt x="14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6098800" y="3784025"/>
              <a:ext cx="10975" cy="23225"/>
            </a:xfrm>
            <a:custGeom>
              <a:avLst/>
              <a:gdLst/>
              <a:ahLst/>
              <a:cxnLst/>
              <a:rect l="l" t="t" r="r" b="b"/>
              <a:pathLst>
                <a:path w="439" h="929" extrusionOk="0">
                  <a:moveTo>
                    <a:pt x="207" y="1"/>
                  </a:moveTo>
                  <a:lnTo>
                    <a:pt x="130" y="26"/>
                  </a:lnTo>
                  <a:lnTo>
                    <a:pt x="52" y="78"/>
                  </a:lnTo>
                  <a:lnTo>
                    <a:pt x="1" y="129"/>
                  </a:lnTo>
                  <a:lnTo>
                    <a:pt x="1" y="232"/>
                  </a:lnTo>
                  <a:lnTo>
                    <a:pt x="1" y="722"/>
                  </a:lnTo>
                  <a:lnTo>
                    <a:pt x="1" y="799"/>
                  </a:lnTo>
                  <a:lnTo>
                    <a:pt x="52" y="877"/>
                  </a:lnTo>
                  <a:lnTo>
                    <a:pt x="130" y="928"/>
                  </a:lnTo>
                  <a:lnTo>
                    <a:pt x="310" y="928"/>
                  </a:lnTo>
                  <a:lnTo>
                    <a:pt x="362" y="877"/>
                  </a:lnTo>
                  <a:lnTo>
                    <a:pt x="413" y="799"/>
                  </a:lnTo>
                  <a:lnTo>
                    <a:pt x="439" y="722"/>
                  </a:lnTo>
                  <a:lnTo>
                    <a:pt x="439" y="232"/>
                  </a:lnTo>
                  <a:lnTo>
                    <a:pt x="413" y="129"/>
                  </a:lnTo>
                  <a:lnTo>
                    <a:pt x="362" y="78"/>
                  </a:lnTo>
                  <a:lnTo>
                    <a:pt x="310" y="26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6098800" y="3820750"/>
              <a:ext cx="10975" cy="23850"/>
            </a:xfrm>
            <a:custGeom>
              <a:avLst/>
              <a:gdLst/>
              <a:ahLst/>
              <a:cxnLst/>
              <a:rect l="l" t="t" r="r" b="b"/>
              <a:pathLst>
                <a:path w="439" h="954" extrusionOk="0">
                  <a:moveTo>
                    <a:pt x="207" y="0"/>
                  </a:moveTo>
                  <a:lnTo>
                    <a:pt x="130" y="26"/>
                  </a:lnTo>
                  <a:lnTo>
                    <a:pt x="52" y="77"/>
                  </a:lnTo>
                  <a:lnTo>
                    <a:pt x="1" y="155"/>
                  </a:lnTo>
                  <a:lnTo>
                    <a:pt x="1" y="232"/>
                  </a:lnTo>
                  <a:lnTo>
                    <a:pt x="1" y="722"/>
                  </a:lnTo>
                  <a:lnTo>
                    <a:pt x="1" y="825"/>
                  </a:lnTo>
                  <a:lnTo>
                    <a:pt x="52" y="876"/>
                  </a:lnTo>
                  <a:lnTo>
                    <a:pt x="130" y="928"/>
                  </a:lnTo>
                  <a:lnTo>
                    <a:pt x="207" y="953"/>
                  </a:lnTo>
                  <a:lnTo>
                    <a:pt x="310" y="928"/>
                  </a:lnTo>
                  <a:lnTo>
                    <a:pt x="362" y="876"/>
                  </a:lnTo>
                  <a:lnTo>
                    <a:pt x="413" y="825"/>
                  </a:lnTo>
                  <a:lnTo>
                    <a:pt x="439" y="722"/>
                  </a:lnTo>
                  <a:lnTo>
                    <a:pt x="439" y="232"/>
                  </a:lnTo>
                  <a:lnTo>
                    <a:pt x="413" y="155"/>
                  </a:lnTo>
                  <a:lnTo>
                    <a:pt x="362" y="77"/>
                  </a:lnTo>
                  <a:lnTo>
                    <a:pt x="310" y="26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6098800" y="3747325"/>
              <a:ext cx="10975" cy="23200"/>
            </a:xfrm>
            <a:custGeom>
              <a:avLst/>
              <a:gdLst/>
              <a:ahLst/>
              <a:cxnLst/>
              <a:rect l="l" t="t" r="r" b="b"/>
              <a:pathLst>
                <a:path w="439" h="928" extrusionOk="0">
                  <a:moveTo>
                    <a:pt x="130" y="0"/>
                  </a:moveTo>
                  <a:lnTo>
                    <a:pt x="52" y="52"/>
                  </a:lnTo>
                  <a:lnTo>
                    <a:pt x="1" y="129"/>
                  </a:lnTo>
                  <a:lnTo>
                    <a:pt x="1" y="206"/>
                  </a:lnTo>
                  <a:lnTo>
                    <a:pt x="1" y="696"/>
                  </a:lnTo>
                  <a:lnTo>
                    <a:pt x="1" y="799"/>
                  </a:lnTo>
                  <a:lnTo>
                    <a:pt x="52" y="876"/>
                  </a:lnTo>
                  <a:lnTo>
                    <a:pt x="130" y="902"/>
                  </a:lnTo>
                  <a:lnTo>
                    <a:pt x="207" y="928"/>
                  </a:lnTo>
                  <a:lnTo>
                    <a:pt x="310" y="902"/>
                  </a:lnTo>
                  <a:lnTo>
                    <a:pt x="362" y="876"/>
                  </a:lnTo>
                  <a:lnTo>
                    <a:pt x="413" y="799"/>
                  </a:lnTo>
                  <a:lnTo>
                    <a:pt x="439" y="696"/>
                  </a:lnTo>
                  <a:lnTo>
                    <a:pt x="439" y="206"/>
                  </a:lnTo>
                  <a:lnTo>
                    <a:pt x="413" y="129"/>
                  </a:lnTo>
                  <a:lnTo>
                    <a:pt x="362" y="5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6098800" y="3858100"/>
              <a:ext cx="10975" cy="23200"/>
            </a:xfrm>
            <a:custGeom>
              <a:avLst/>
              <a:gdLst/>
              <a:ahLst/>
              <a:cxnLst/>
              <a:rect l="l" t="t" r="r" b="b"/>
              <a:pathLst>
                <a:path w="439" h="928" extrusionOk="0">
                  <a:moveTo>
                    <a:pt x="130" y="0"/>
                  </a:moveTo>
                  <a:lnTo>
                    <a:pt x="52" y="52"/>
                  </a:lnTo>
                  <a:lnTo>
                    <a:pt x="1" y="129"/>
                  </a:lnTo>
                  <a:lnTo>
                    <a:pt x="1" y="207"/>
                  </a:lnTo>
                  <a:lnTo>
                    <a:pt x="1" y="722"/>
                  </a:lnTo>
                  <a:lnTo>
                    <a:pt x="1" y="799"/>
                  </a:lnTo>
                  <a:lnTo>
                    <a:pt x="52" y="876"/>
                  </a:lnTo>
                  <a:lnTo>
                    <a:pt x="130" y="928"/>
                  </a:lnTo>
                  <a:lnTo>
                    <a:pt x="310" y="928"/>
                  </a:lnTo>
                  <a:lnTo>
                    <a:pt x="362" y="876"/>
                  </a:lnTo>
                  <a:lnTo>
                    <a:pt x="413" y="799"/>
                  </a:lnTo>
                  <a:lnTo>
                    <a:pt x="439" y="722"/>
                  </a:lnTo>
                  <a:lnTo>
                    <a:pt x="439" y="207"/>
                  </a:lnTo>
                  <a:lnTo>
                    <a:pt x="413" y="129"/>
                  </a:lnTo>
                  <a:lnTo>
                    <a:pt x="362" y="5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6098800" y="3894800"/>
              <a:ext cx="10975" cy="23875"/>
            </a:xfrm>
            <a:custGeom>
              <a:avLst/>
              <a:gdLst/>
              <a:ahLst/>
              <a:cxnLst/>
              <a:rect l="l" t="t" r="r" b="b"/>
              <a:pathLst>
                <a:path w="439" h="955" extrusionOk="0">
                  <a:moveTo>
                    <a:pt x="207" y="1"/>
                  </a:moveTo>
                  <a:lnTo>
                    <a:pt x="130" y="27"/>
                  </a:lnTo>
                  <a:lnTo>
                    <a:pt x="52" y="78"/>
                  </a:lnTo>
                  <a:lnTo>
                    <a:pt x="1" y="130"/>
                  </a:lnTo>
                  <a:lnTo>
                    <a:pt x="1" y="233"/>
                  </a:lnTo>
                  <a:lnTo>
                    <a:pt x="1" y="722"/>
                  </a:lnTo>
                  <a:lnTo>
                    <a:pt x="1" y="800"/>
                  </a:lnTo>
                  <a:lnTo>
                    <a:pt x="52" y="877"/>
                  </a:lnTo>
                  <a:lnTo>
                    <a:pt x="130" y="928"/>
                  </a:lnTo>
                  <a:lnTo>
                    <a:pt x="207" y="954"/>
                  </a:lnTo>
                  <a:lnTo>
                    <a:pt x="310" y="928"/>
                  </a:lnTo>
                  <a:lnTo>
                    <a:pt x="362" y="877"/>
                  </a:lnTo>
                  <a:lnTo>
                    <a:pt x="413" y="800"/>
                  </a:lnTo>
                  <a:lnTo>
                    <a:pt x="439" y="722"/>
                  </a:lnTo>
                  <a:lnTo>
                    <a:pt x="439" y="233"/>
                  </a:lnTo>
                  <a:lnTo>
                    <a:pt x="413" y="130"/>
                  </a:lnTo>
                  <a:lnTo>
                    <a:pt x="362" y="78"/>
                  </a:lnTo>
                  <a:lnTo>
                    <a:pt x="310" y="27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6135525" y="3790475"/>
              <a:ext cx="85050" cy="35450"/>
            </a:xfrm>
            <a:custGeom>
              <a:avLst/>
              <a:gdLst/>
              <a:ahLst/>
              <a:cxnLst/>
              <a:rect l="l" t="t" r="r" b="b"/>
              <a:pathLst>
                <a:path w="3402" h="1418" extrusionOk="0">
                  <a:moveTo>
                    <a:pt x="2963" y="438"/>
                  </a:moveTo>
                  <a:lnTo>
                    <a:pt x="2963" y="953"/>
                  </a:lnTo>
                  <a:lnTo>
                    <a:pt x="2938" y="979"/>
                  </a:lnTo>
                  <a:lnTo>
                    <a:pt x="464" y="979"/>
                  </a:lnTo>
                  <a:lnTo>
                    <a:pt x="438" y="953"/>
                  </a:lnTo>
                  <a:lnTo>
                    <a:pt x="438" y="438"/>
                  </a:lnTo>
                  <a:close/>
                  <a:moveTo>
                    <a:pt x="361" y="0"/>
                  </a:moveTo>
                  <a:lnTo>
                    <a:pt x="284" y="26"/>
                  </a:lnTo>
                  <a:lnTo>
                    <a:pt x="207" y="78"/>
                  </a:lnTo>
                  <a:lnTo>
                    <a:pt x="129" y="129"/>
                  </a:lnTo>
                  <a:lnTo>
                    <a:pt x="78" y="181"/>
                  </a:lnTo>
                  <a:lnTo>
                    <a:pt x="26" y="258"/>
                  </a:lnTo>
                  <a:lnTo>
                    <a:pt x="0" y="361"/>
                  </a:lnTo>
                  <a:lnTo>
                    <a:pt x="0" y="438"/>
                  </a:lnTo>
                  <a:lnTo>
                    <a:pt x="0" y="953"/>
                  </a:lnTo>
                  <a:lnTo>
                    <a:pt x="0" y="1057"/>
                  </a:lnTo>
                  <a:lnTo>
                    <a:pt x="26" y="1134"/>
                  </a:lnTo>
                  <a:lnTo>
                    <a:pt x="78" y="1211"/>
                  </a:lnTo>
                  <a:lnTo>
                    <a:pt x="129" y="1288"/>
                  </a:lnTo>
                  <a:lnTo>
                    <a:pt x="207" y="1340"/>
                  </a:lnTo>
                  <a:lnTo>
                    <a:pt x="284" y="1391"/>
                  </a:lnTo>
                  <a:lnTo>
                    <a:pt x="361" y="1417"/>
                  </a:lnTo>
                  <a:lnTo>
                    <a:pt x="3041" y="1417"/>
                  </a:lnTo>
                  <a:lnTo>
                    <a:pt x="3118" y="1391"/>
                  </a:lnTo>
                  <a:lnTo>
                    <a:pt x="3195" y="1340"/>
                  </a:lnTo>
                  <a:lnTo>
                    <a:pt x="3272" y="1288"/>
                  </a:lnTo>
                  <a:lnTo>
                    <a:pt x="3324" y="1211"/>
                  </a:lnTo>
                  <a:lnTo>
                    <a:pt x="3376" y="1134"/>
                  </a:lnTo>
                  <a:lnTo>
                    <a:pt x="3401" y="1057"/>
                  </a:lnTo>
                  <a:lnTo>
                    <a:pt x="3401" y="953"/>
                  </a:lnTo>
                  <a:lnTo>
                    <a:pt x="3401" y="438"/>
                  </a:lnTo>
                  <a:lnTo>
                    <a:pt x="3401" y="361"/>
                  </a:lnTo>
                  <a:lnTo>
                    <a:pt x="3376" y="258"/>
                  </a:lnTo>
                  <a:lnTo>
                    <a:pt x="3324" y="181"/>
                  </a:lnTo>
                  <a:lnTo>
                    <a:pt x="3272" y="129"/>
                  </a:lnTo>
                  <a:lnTo>
                    <a:pt x="3195" y="78"/>
                  </a:lnTo>
                  <a:lnTo>
                    <a:pt x="3118" y="26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6295900" y="3876125"/>
              <a:ext cx="85050" cy="36100"/>
            </a:xfrm>
            <a:custGeom>
              <a:avLst/>
              <a:gdLst/>
              <a:ahLst/>
              <a:cxnLst/>
              <a:rect l="l" t="t" r="r" b="b"/>
              <a:pathLst>
                <a:path w="3402" h="1444" extrusionOk="0">
                  <a:moveTo>
                    <a:pt x="2938" y="465"/>
                  </a:moveTo>
                  <a:lnTo>
                    <a:pt x="2938" y="980"/>
                  </a:lnTo>
                  <a:lnTo>
                    <a:pt x="2938" y="1006"/>
                  </a:lnTo>
                  <a:lnTo>
                    <a:pt x="464" y="1006"/>
                  </a:lnTo>
                  <a:lnTo>
                    <a:pt x="439" y="980"/>
                  </a:lnTo>
                  <a:lnTo>
                    <a:pt x="439" y="465"/>
                  </a:lnTo>
                  <a:close/>
                  <a:moveTo>
                    <a:pt x="464" y="1"/>
                  </a:moveTo>
                  <a:lnTo>
                    <a:pt x="361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30" y="155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87"/>
                  </a:lnTo>
                  <a:lnTo>
                    <a:pt x="1" y="465"/>
                  </a:lnTo>
                  <a:lnTo>
                    <a:pt x="1" y="980"/>
                  </a:lnTo>
                  <a:lnTo>
                    <a:pt x="1" y="1083"/>
                  </a:lnTo>
                  <a:lnTo>
                    <a:pt x="26" y="1160"/>
                  </a:lnTo>
                  <a:lnTo>
                    <a:pt x="78" y="1238"/>
                  </a:lnTo>
                  <a:lnTo>
                    <a:pt x="130" y="1315"/>
                  </a:lnTo>
                  <a:lnTo>
                    <a:pt x="207" y="1366"/>
                  </a:lnTo>
                  <a:lnTo>
                    <a:pt x="284" y="1418"/>
                  </a:lnTo>
                  <a:lnTo>
                    <a:pt x="361" y="1444"/>
                  </a:lnTo>
                  <a:lnTo>
                    <a:pt x="3015" y="1444"/>
                  </a:lnTo>
                  <a:lnTo>
                    <a:pt x="3118" y="1418"/>
                  </a:lnTo>
                  <a:lnTo>
                    <a:pt x="3195" y="1366"/>
                  </a:lnTo>
                  <a:lnTo>
                    <a:pt x="3247" y="1315"/>
                  </a:lnTo>
                  <a:lnTo>
                    <a:pt x="3324" y="1238"/>
                  </a:lnTo>
                  <a:lnTo>
                    <a:pt x="3350" y="1160"/>
                  </a:lnTo>
                  <a:lnTo>
                    <a:pt x="3376" y="1083"/>
                  </a:lnTo>
                  <a:lnTo>
                    <a:pt x="3402" y="980"/>
                  </a:lnTo>
                  <a:lnTo>
                    <a:pt x="3402" y="465"/>
                  </a:lnTo>
                  <a:lnTo>
                    <a:pt x="3376" y="387"/>
                  </a:lnTo>
                  <a:lnTo>
                    <a:pt x="3350" y="284"/>
                  </a:lnTo>
                  <a:lnTo>
                    <a:pt x="3324" y="207"/>
                  </a:lnTo>
                  <a:lnTo>
                    <a:pt x="3247" y="155"/>
                  </a:lnTo>
                  <a:lnTo>
                    <a:pt x="3195" y="78"/>
                  </a:lnTo>
                  <a:lnTo>
                    <a:pt x="3118" y="52"/>
                  </a:lnTo>
                  <a:lnTo>
                    <a:pt x="3015" y="27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6135525" y="3851650"/>
              <a:ext cx="245425" cy="10975"/>
            </a:xfrm>
            <a:custGeom>
              <a:avLst/>
              <a:gdLst/>
              <a:ahLst/>
              <a:cxnLst/>
              <a:rect l="l" t="t" r="r" b="b"/>
              <a:pathLst>
                <a:path w="9817" h="439" extrusionOk="0">
                  <a:moveTo>
                    <a:pt x="232" y="1"/>
                  </a:moveTo>
                  <a:lnTo>
                    <a:pt x="129" y="27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3"/>
                  </a:lnTo>
                  <a:lnTo>
                    <a:pt x="26" y="310"/>
                  </a:lnTo>
                  <a:lnTo>
                    <a:pt x="78" y="387"/>
                  </a:lnTo>
                  <a:lnTo>
                    <a:pt x="129" y="439"/>
                  </a:lnTo>
                  <a:lnTo>
                    <a:pt x="9662" y="439"/>
                  </a:lnTo>
                  <a:lnTo>
                    <a:pt x="9739" y="387"/>
                  </a:lnTo>
                  <a:lnTo>
                    <a:pt x="9791" y="310"/>
                  </a:lnTo>
                  <a:lnTo>
                    <a:pt x="9817" y="233"/>
                  </a:lnTo>
                  <a:lnTo>
                    <a:pt x="9791" y="130"/>
                  </a:lnTo>
                  <a:lnTo>
                    <a:pt x="9739" y="78"/>
                  </a:lnTo>
                  <a:lnTo>
                    <a:pt x="9662" y="27"/>
                  </a:lnTo>
                  <a:lnTo>
                    <a:pt x="95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6135525" y="3889025"/>
              <a:ext cx="23200" cy="10975"/>
            </a:xfrm>
            <a:custGeom>
              <a:avLst/>
              <a:gdLst/>
              <a:ahLst/>
              <a:cxnLst/>
              <a:rect l="l" t="t" r="r" b="b"/>
              <a:pathLst>
                <a:path w="928" h="439" extrusionOk="0">
                  <a:moveTo>
                    <a:pt x="129" y="0"/>
                  </a:moveTo>
                  <a:lnTo>
                    <a:pt x="78" y="52"/>
                  </a:lnTo>
                  <a:lnTo>
                    <a:pt x="26" y="129"/>
                  </a:lnTo>
                  <a:lnTo>
                    <a:pt x="0" y="206"/>
                  </a:lnTo>
                  <a:lnTo>
                    <a:pt x="26" y="309"/>
                  </a:lnTo>
                  <a:lnTo>
                    <a:pt x="78" y="361"/>
                  </a:lnTo>
                  <a:lnTo>
                    <a:pt x="129" y="412"/>
                  </a:lnTo>
                  <a:lnTo>
                    <a:pt x="232" y="438"/>
                  </a:lnTo>
                  <a:lnTo>
                    <a:pt x="722" y="438"/>
                  </a:lnTo>
                  <a:lnTo>
                    <a:pt x="799" y="412"/>
                  </a:lnTo>
                  <a:lnTo>
                    <a:pt x="876" y="361"/>
                  </a:lnTo>
                  <a:lnTo>
                    <a:pt x="928" y="309"/>
                  </a:lnTo>
                  <a:lnTo>
                    <a:pt x="928" y="206"/>
                  </a:lnTo>
                  <a:lnTo>
                    <a:pt x="928" y="129"/>
                  </a:lnTo>
                  <a:lnTo>
                    <a:pt x="876" y="52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6172225" y="3889025"/>
              <a:ext cx="23875" cy="10975"/>
            </a:xfrm>
            <a:custGeom>
              <a:avLst/>
              <a:gdLst/>
              <a:ahLst/>
              <a:cxnLst/>
              <a:rect l="l" t="t" r="r" b="b"/>
              <a:pathLst>
                <a:path w="955" h="439" extrusionOk="0">
                  <a:moveTo>
                    <a:pt x="156" y="0"/>
                  </a:moveTo>
                  <a:lnTo>
                    <a:pt x="78" y="52"/>
                  </a:lnTo>
                  <a:lnTo>
                    <a:pt x="27" y="129"/>
                  </a:lnTo>
                  <a:lnTo>
                    <a:pt x="1" y="206"/>
                  </a:lnTo>
                  <a:lnTo>
                    <a:pt x="27" y="309"/>
                  </a:lnTo>
                  <a:lnTo>
                    <a:pt x="78" y="361"/>
                  </a:lnTo>
                  <a:lnTo>
                    <a:pt x="156" y="412"/>
                  </a:lnTo>
                  <a:lnTo>
                    <a:pt x="233" y="438"/>
                  </a:lnTo>
                  <a:lnTo>
                    <a:pt x="722" y="438"/>
                  </a:lnTo>
                  <a:lnTo>
                    <a:pt x="825" y="412"/>
                  </a:lnTo>
                  <a:lnTo>
                    <a:pt x="877" y="361"/>
                  </a:lnTo>
                  <a:lnTo>
                    <a:pt x="928" y="309"/>
                  </a:lnTo>
                  <a:lnTo>
                    <a:pt x="954" y="206"/>
                  </a:lnTo>
                  <a:lnTo>
                    <a:pt x="928" y="129"/>
                  </a:lnTo>
                  <a:lnTo>
                    <a:pt x="877" y="5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6209600" y="3889025"/>
              <a:ext cx="23200" cy="10975"/>
            </a:xfrm>
            <a:custGeom>
              <a:avLst/>
              <a:gdLst/>
              <a:ahLst/>
              <a:cxnLst/>
              <a:rect l="l" t="t" r="r" b="b"/>
              <a:pathLst>
                <a:path w="928" h="439" extrusionOk="0">
                  <a:moveTo>
                    <a:pt x="129" y="0"/>
                  </a:moveTo>
                  <a:lnTo>
                    <a:pt x="52" y="52"/>
                  </a:lnTo>
                  <a:lnTo>
                    <a:pt x="0" y="129"/>
                  </a:lnTo>
                  <a:lnTo>
                    <a:pt x="0" y="206"/>
                  </a:lnTo>
                  <a:lnTo>
                    <a:pt x="0" y="309"/>
                  </a:lnTo>
                  <a:lnTo>
                    <a:pt x="52" y="361"/>
                  </a:lnTo>
                  <a:lnTo>
                    <a:pt x="129" y="412"/>
                  </a:lnTo>
                  <a:lnTo>
                    <a:pt x="206" y="438"/>
                  </a:lnTo>
                  <a:lnTo>
                    <a:pt x="722" y="438"/>
                  </a:lnTo>
                  <a:lnTo>
                    <a:pt x="799" y="412"/>
                  </a:lnTo>
                  <a:lnTo>
                    <a:pt x="876" y="361"/>
                  </a:lnTo>
                  <a:lnTo>
                    <a:pt x="928" y="309"/>
                  </a:lnTo>
                  <a:lnTo>
                    <a:pt x="928" y="206"/>
                  </a:lnTo>
                  <a:lnTo>
                    <a:pt x="928" y="129"/>
                  </a:lnTo>
                  <a:lnTo>
                    <a:pt x="876" y="52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6317800" y="3753100"/>
              <a:ext cx="40600" cy="85050"/>
            </a:xfrm>
            <a:custGeom>
              <a:avLst/>
              <a:gdLst/>
              <a:ahLst/>
              <a:cxnLst/>
              <a:rect l="l" t="t" r="r" b="b"/>
              <a:pathLst>
                <a:path w="1624" h="3402" extrusionOk="0">
                  <a:moveTo>
                    <a:pt x="825" y="1"/>
                  </a:moveTo>
                  <a:lnTo>
                    <a:pt x="722" y="27"/>
                  </a:lnTo>
                  <a:lnTo>
                    <a:pt x="671" y="78"/>
                  </a:lnTo>
                  <a:lnTo>
                    <a:pt x="619" y="130"/>
                  </a:lnTo>
                  <a:lnTo>
                    <a:pt x="593" y="233"/>
                  </a:lnTo>
                  <a:lnTo>
                    <a:pt x="593" y="336"/>
                  </a:lnTo>
                  <a:lnTo>
                    <a:pt x="464" y="387"/>
                  </a:lnTo>
                  <a:lnTo>
                    <a:pt x="361" y="439"/>
                  </a:lnTo>
                  <a:lnTo>
                    <a:pt x="258" y="516"/>
                  </a:lnTo>
                  <a:lnTo>
                    <a:pt x="181" y="619"/>
                  </a:lnTo>
                  <a:lnTo>
                    <a:pt x="104" y="722"/>
                  </a:lnTo>
                  <a:lnTo>
                    <a:pt x="52" y="851"/>
                  </a:lnTo>
                  <a:lnTo>
                    <a:pt x="26" y="980"/>
                  </a:lnTo>
                  <a:lnTo>
                    <a:pt x="1" y="1109"/>
                  </a:lnTo>
                  <a:lnTo>
                    <a:pt x="26" y="1289"/>
                  </a:lnTo>
                  <a:lnTo>
                    <a:pt x="78" y="1444"/>
                  </a:lnTo>
                  <a:lnTo>
                    <a:pt x="155" y="1573"/>
                  </a:lnTo>
                  <a:lnTo>
                    <a:pt x="233" y="1701"/>
                  </a:lnTo>
                  <a:lnTo>
                    <a:pt x="361" y="1779"/>
                  </a:lnTo>
                  <a:lnTo>
                    <a:pt x="490" y="1856"/>
                  </a:lnTo>
                  <a:lnTo>
                    <a:pt x="645" y="1907"/>
                  </a:lnTo>
                  <a:lnTo>
                    <a:pt x="825" y="1933"/>
                  </a:lnTo>
                  <a:lnTo>
                    <a:pt x="954" y="1959"/>
                  </a:lnTo>
                  <a:lnTo>
                    <a:pt x="1083" y="2036"/>
                  </a:lnTo>
                  <a:lnTo>
                    <a:pt x="1160" y="2165"/>
                  </a:lnTo>
                  <a:lnTo>
                    <a:pt x="1186" y="2294"/>
                  </a:lnTo>
                  <a:lnTo>
                    <a:pt x="1160" y="2448"/>
                  </a:lnTo>
                  <a:lnTo>
                    <a:pt x="1083" y="2552"/>
                  </a:lnTo>
                  <a:lnTo>
                    <a:pt x="954" y="2629"/>
                  </a:lnTo>
                  <a:lnTo>
                    <a:pt x="825" y="2655"/>
                  </a:lnTo>
                  <a:lnTo>
                    <a:pt x="671" y="2629"/>
                  </a:lnTo>
                  <a:lnTo>
                    <a:pt x="567" y="2552"/>
                  </a:lnTo>
                  <a:lnTo>
                    <a:pt x="490" y="2448"/>
                  </a:lnTo>
                  <a:lnTo>
                    <a:pt x="439" y="2294"/>
                  </a:lnTo>
                  <a:lnTo>
                    <a:pt x="439" y="2217"/>
                  </a:lnTo>
                  <a:lnTo>
                    <a:pt x="387" y="2139"/>
                  </a:lnTo>
                  <a:lnTo>
                    <a:pt x="310" y="2088"/>
                  </a:lnTo>
                  <a:lnTo>
                    <a:pt x="129" y="2088"/>
                  </a:lnTo>
                  <a:lnTo>
                    <a:pt x="78" y="2139"/>
                  </a:lnTo>
                  <a:lnTo>
                    <a:pt x="26" y="2217"/>
                  </a:lnTo>
                  <a:lnTo>
                    <a:pt x="1" y="2294"/>
                  </a:lnTo>
                  <a:lnTo>
                    <a:pt x="26" y="2423"/>
                  </a:lnTo>
                  <a:lnTo>
                    <a:pt x="52" y="2552"/>
                  </a:lnTo>
                  <a:lnTo>
                    <a:pt x="104" y="2680"/>
                  </a:lnTo>
                  <a:lnTo>
                    <a:pt x="181" y="2783"/>
                  </a:lnTo>
                  <a:lnTo>
                    <a:pt x="258" y="2886"/>
                  </a:lnTo>
                  <a:lnTo>
                    <a:pt x="361" y="2964"/>
                  </a:lnTo>
                  <a:lnTo>
                    <a:pt x="464" y="3041"/>
                  </a:lnTo>
                  <a:lnTo>
                    <a:pt x="593" y="3093"/>
                  </a:lnTo>
                  <a:lnTo>
                    <a:pt x="593" y="3196"/>
                  </a:lnTo>
                  <a:lnTo>
                    <a:pt x="619" y="3273"/>
                  </a:lnTo>
                  <a:lnTo>
                    <a:pt x="671" y="3350"/>
                  </a:lnTo>
                  <a:lnTo>
                    <a:pt x="722" y="3402"/>
                  </a:lnTo>
                  <a:lnTo>
                    <a:pt x="902" y="3402"/>
                  </a:lnTo>
                  <a:lnTo>
                    <a:pt x="980" y="3350"/>
                  </a:lnTo>
                  <a:lnTo>
                    <a:pt x="1031" y="3273"/>
                  </a:lnTo>
                  <a:lnTo>
                    <a:pt x="1031" y="3196"/>
                  </a:lnTo>
                  <a:lnTo>
                    <a:pt x="1031" y="3093"/>
                  </a:lnTo>
                  <a:lnTo>
                    <a:pt x="1160" y="3041"/>
                  </a:lnTo>
                  <a:lnTo>
                    <a:pt x="1289" y="2964"/>
                  </a:lnTo>
                  <a:lnTo>
                    <a:pt x="1366" y="2886"/>
                  </a:lnTo>
                  <a:lnTo>
                    <a:pt x="1469" y="2783"/>
                  </a:lnTo>
                  <a:lnTo>
                    <a:pt x="1547" y="2680"/>
                  </a:lnTo>
                  <a:lnTo>
                    <a:pt x="1598" y="2552"/>
                  </a:lnTo>
                  <a:lnTo>
                    <a:pt x="1624" y="2423"/>
                  </a:lnTo>
                  <a:lnTo>
                    <a:pt x="1624" y="2294"/>
                  </a:lnTo>
                  <a:lnTo>
                    <a:pt x="1624" y="2139"/>
                  </a:lnTo>
                  <a:lnTo>
                    <a:pt x="1572" y="1985"/>
                  </a:lnTo>
                  <a:lnTo>
                    <a:pt x="1495" y="1830"/>
                  </a:lnTo>
                  <a:lnTo>
                    <a:pt x="1392" y="1727"/>
                  </a:lnTo>
                  <a:lnTo>
                    <a:pt x="1263" y="1624"/>
                  </a:lnTo>
                  <a:lnTo>
                    <a:pt x="1134" y="1547"/>
                  </a:lnTo>
                  <a:lnTo>
                    <a:pt x="980" y="1495"/>
                  </a:lnTo>
                  <a:lnTo>
                    <a:pt x="825" y="1495"/>
                  </a:lnTo>
                  <a:lnTo>
                    <a:pt x="671" y="1444"/>
                  </a:lnTo>
                  <a:lnTo>
                    <a:pt x="567" y="1366"/>
                  </a:lnTo>
                  <a:lnTo>
                    <a:pt x="490" y="1263"/>
                  </a:lnTo>
                  <a:lnTo>
                    <a:pt x="439" y="1109"/>
                  </a:lnTo>
                  <a:lnTo>
                    <a:pt x="490" y="980"/>
                  </a:lnTo>
                  <a:lnTo>
                    <a:pt x="567" y="851"/>
                  </a:lnTo>
                  <a:lnTo>
                    <a:pt x="671" y="774"/>
                  </a:lnTo>
                  <a:lnTo>
                    <a:pt x="825" y="748"/>
                  </a:lnTo>
                  <a:lnTo>
                    <a:pt x="954" y="774"/>
                  </a:lnTo>
                  <a:lnTo>
                    <a:pt x="1083" y="851"/>
                  </a:lnTo>
                  <a:lnTo>
                    <a:pt x="1160" y="980"/>
                  </a:lnTo>
                  <a:lnTo>
                    <a:pt x="1186" y="1109"/>
                  </a:lnTo>
                  <a:lnTo>
                    <a:pt x="1212" y="1212"/>
                  </a:lnTo>
                  <a:lnTo>
                    <a:pt x="1263" y="1263"/>
                  </a:lnTo>
                  <a:lnTo>
                    <a:pt x="1315" y="1315"/>
                  </a:lnTo>
                  <a:lnTo>
                    <a:pt x="1418" y="1341"/>
                  </a:lnTo>
                  <a:lnTo>
                    <a:pt x="1495" y="1315"/>
                  </a:lnTo>
                  <a:lnTo>
                    <a:pt x="1572" y="1263"/>
                  </a:lnTo>
                  <a:lnTo>
                    <a:pt x="1624" y="1212"/>
                  </a:lnTo>
                  <a:lnTo>
                    <a:pt x="1624" y="1109"/>
                  </a:lnTo>
                  <a:lnTo>
                    <a:pt x="1624" y="980"/>
                  </a:lnTo>
                  <a:lnTo>
                    <a:pt x="1598" y="851"/>
                  </a:lnTo>
                  <a:lnTo>
                    <a:pt x="1547" y="722"/>
                  </a:lnTo>
                  <a:lnTo>
                    <a:pt x="1469" y="619"/>
                  </a:lnTo>
                  <a:lnTo>
                    <a:pt x="1366" y="516"/>
                  </a:lnTo>
                  <a:lnTo>
                    <a:pt x="1289" y="439"/>
                  </a:lnTo>
                  <a:lnTo>
                    <a:pt x="1160" y="387"/>
                  </a:lnTo>
                  <a:lnTo>
                    <a:pt x="1031" y="336"/>
                  </a:lnTo>
                  <a:lnTo>
                    <a:pt x="1031" y="233"/>
                  </a:lnTo>
                  <a:lnTo>
                    <a:pt x="1031" y="130"/>
                  </a:lnTo>
                  <a:lnTo>
                    <a:pt x="980" y="78"/>
                  </a:lnTo>
                  <a:lnTo>
                    <a:pt x="902" y="27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4"/>
          <p:cNvGrpSpPr/>
          <p:nvPr/>
        </p:nvGrpSpPr>
        <p:grpSpPr>
          <a:xfrm>
            <a:off x="7673374" y="2412727"/>
            <a:ext cx="356225" cy="380675"/>
            <a:chOff x="6751925" y="3556025"/>
            <a:chExt cx="356225" cy="380675"/>
          </a:xfrm>
        </p:grpSpPr>
        <p:sp>
          <p:nvSpPr>
            <p:cNvPr id="1340" name="Google Shape;1340;p34"/>
            <p:cNvSpPr/>
            <p:nvPr/>
          </p:nvSpPr>
          <p:spPr>
            <a:xfrm>
              <a:off x="6751925" y="3753100"/>
              <a:ext cx="350425" cy="183600"/>
            </a:xfrm>
            <a:custGeom>
              <a:avLst/>
              <a:gdLst/>
              <a:ahLst/>
              <a:cxnLst/>
              <a:rect l="l" t="t" r="r" b="b"/>
              <a:pathLst>
                <a:path w="14017" h="7344" extrusionOk="0">
                  <a:moveTo>
                    <a:pt x="2448" y="954"/>
                  </a:moveTo>
                  <a:lnTo>
                    <a:pt x="2474" y="980"/>
                  </a:lnTo>
                  <a:lnTo>
                    <a:pt x="2474" y="4407"/>
                  </a:lnTo>
                  <a:lnTo>
                    <a:pt x="2448" y="4432"/>
                  </a:lnTo>
                  <a:lnTo>
                    <a:pt x="1933" y="4432"/>
                  </a:lnTo>
                  <a:lnTo>
                    <a:pt x="1933" y="954"/>
                  </a:lnTo>
                  <a:close/>
                  <a:moveTo>
                    <a:pt x="11208" y="4020"/>
                  </a:moveTo>
                  <a:lnTo>
                    <a:pt x="11337" y="4046"/>
                  </a:lnTo>
                  <a:lnTo>
                    <a:pt x="11491" y="4072"/>
                  </a:lnTo>
                  <a:lnTo>
                    <a:pt x="11620" y="4123"/>
                  </a:lnTo>
                  <a:lnTo>
                    <a:pt x="11749" y="4200"/>
                  </a:lnTo>
                  <a:lnTo>
                    <a:pt x="11852" y="4303"/>
                  </a:lnTo>
                  <a:lnTo>
                    <a:pt x="11929" y="4432"/>
                  </a:lnTo>
                  <a:lnTo>
                    <a:pt x="12007" y="4561"/>
                  </a:lnTo>
                  <a:lnTo>
                    <a:pt x="12058" y="4690"/>
                  </a:lnTo>
                  <a:lnTo>
                    <a:pt x="9327" y="4690"/>
                  </a:lnTo>
                  <a:lnTo>
                    <a:pt x="9327" y="4535"/>
                  </a:lnTo>
                  <a:lnTo>
                    <a:pt x="9302" y="4278"/>
                  </a:lnTo>
                  <a:lnTo>
                    <a:pt x="9224" y="4020"/>
                  </a:lnTo>
                  <a:close/>
                  <a:moveTo>
                    <a:pt x="1212" y="439"/>
                  </a:moveTo>
                  <a:lnTo>
                    <a:pt x="1315" y="465"/>
                  </a:lnTo>
                  <a:lnTo>
                    <a:pt x="1418" y="542"/>
                  </a:lnTo>
                  <a:lnTo>
                    <a:pt x="1469" y="619"/>
                  </a:lnTo>
                  <a:lnTo>
                    <a:pt x="1495" y="722"/>
                  </a:lnTo>
                  <a:lnTo>
                    <a:pt x="1495" y="4664"/>
                  </a:lnTo>
                  <a:lnTo>
                    <a:pt x="1469" y="4767"/>
                  </a:lnTo>
                  <a:lnTo>
                    <a:pt x="1418" y="4845"/>
                  </a:lnTo>
                  <a:lnTo>
                    <a:pt x="1315" y="4922"/>
                  </a:lnTo>
                  <a:lnTo>
                    <a:pt x="464" y="4922"/>
                  </a:lnTo>
                  <a:lnTo>
                    <a:pt x="464" y="465"/>
                  </a:lnTo>
                  <a:lnTo>
                    <a:pt x="490" y="439"/>
                  </a:lnTo>
                  <a:close/>
                  <a:moveTo>
                    <a:pt x="490" y="1"/>
                  </a:moveTo>
                  <a:lnTo>
                    <a:pt x="387" y="27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55" y="155"/>
                  </a:lnTo>
                  <a:lnTo>
                    <a:pt x="78" y="207"/>
                  </a:lnTo>
                  <a:lnTo>
                    <a:pt x="52" y="284"/>
                  </a:lnTo>
                  <a:lnTo>
                    <a:pt x="26" y="387"/>
                  </a:lnTo>
                  <a:lnTo>
                    <a:pt x="1" y="465"/>
                  </a:lnTo>
                  <a:lnTo>
                    <a:pt x="1" y="4922"/>
                  </a:lnTo>
                  <a:lnTo>
                    <a:pt x="26" y="4999"/>
                  </a:lnTo>
                  <a:lnTo>
                    <a:pt x="52" y="5102"/>
                  </a:lnTo>
                  <a:lnTo>
                    <a:pt x="78" y="5179"/>
                  </a:lnTo>
                  <a:lnTo>
                    <a:pt x="155" y="5231"/>
                  </a:lnTo>
                  <a:lnTo>
                    <a:pt x="207" y="5308"/>
                  </a:lnTo>
                  <a:lnTo>
                    <a:pt x="284" y="5334"/>
                  </a:lnTo>
                  <a:lnTo>
                    <a:pt x="387" y="5360"/>
                  </a:lnTo>
                  <a:lnTo>
                    <a:pt x="490" y="5386"/>
                  </a:lnTo>
                  <a:lnTo>
                    <a:pt x="1212" y="5386"/>
                  </a:lnTo>
                  <a:lnTo>
                    <a:pt x="1340" y="5360"/>
                  </a:lnTo>
                  <a:lnTo>
                    <a:pt x="1443" y="5334"/>
                  </a:lnTo>
                  <a:lnTo>
                    <a:pt x="1547" y="5308"/>
                  </a:lnTo>
                  <a:lnTo>
                    <a:pt x="1650" y="5231"/>
                  </a:lnTo>
                  <a:lnTo>
                    <a:pt x="1727" y="5179"/>
                  </a:lnTo>
                  <a:lnTo>
                    <a:pt x="1804" y="5076"/>
                  </a:lnTo>
                  <a:lnTo>
                    <a:pt x="1856" y="4999"/>
                  </a:lnTo>
                  <a:lnTo>
                    <a:pt x="1907" y="4896"/>
                  </a:lnTo>
                  <a:lnTo>
                    <a:pt x="2448" y="4896"/>
                  </a:lnTo>
                  <a:lnTo>
                    <a:pt x="2551" y="4870"/>
                  </a:lnTo>
                  <a:lnTo>
                    <a:pt x="2629" y="4845"/>
                  </a:lnTo>
                  <a:lnTo>
                    <a:pt x="2706" y="4819"/>
                  </a:lnTo>
                  <a:lnTo>
                    <a:pt x="2783" y="4741"/>
                  </a:lnTo>
                  <a:lnTo>
                    <a:pt x="2835" y="4690"/>
                  </a:lnTo>
                  <a:lnTo>
                    <a:pt x="2886" y="4587"/>
                  </a:lnTo>
                  <a:lnTo>
                    <a:pt x="2912" y="4510"/>
                  </a:lnTo>
                  <a:lnTo>
                    <a:pt x="2912" y="4407"/>
                  </a:lnTo>
                  <a:lnTo>
                    <a:pt x="2912" y="4381"/>
                  </a:lnTo>
                  <a:lnTo>
                    <a:pt x="3195" y="4381"/>
                  </a:lnTo>
                  <a:lnTo>
                    <a:pt x="3402" y="4407"/>
                  </a:lnTo>
                  <a:lnTo>
                    <a:pt x="3582" y="4484"/>
                  </a:lnTo>
                  <a:lnTo>
                    <a:pt x="3762" y="4613"/>
                  </a:lnTo>
                  <a:lnTo>
                    <a:pt x="3917" y="4767"/>
                  </a:lnTo>
                  <a:lnTo>
                    <a:pt x="5437" y="6803"/>
                  </a:lnTo>
                  <a:lnTo>
                    <a:pt x="5540" y="6931"/>
                  </a:lnTo>
                  <a:lnTo>
                    <a:pt x="5643" y="7034"/>
                  </a:lnTo>
                  <a:lnTo>
                    <a:pt x="5772" y="7138"/>
                  </a:lnTo>
                  <a:lnTo>
                    <a:pt x="5901" y="7215"/>
                  </a:lnTo>
                  <a:lnTo>
                    <a:pt x="6055" y="7266"/>
                  </a:lnTo>
                  <a:lnTo>
                    <a:pt x="6210" y="7318"/>
                  </a:lnTo>
                  <a:lnTo>
                    <a:pt x="6364" y="7344"/>
                  </a:lnTo>
                  <a:lnTo>
                    <a:pt x="12677" y="7344"/>
                  </a:lnTo>
                  <a:lnTo>
                    <a:pt x="12934" y="7318"/>
                  </a:lnTo>
                  <a:lnTo>
                    <a:pt x="13192" y="7241"/>
                  </a:lnTo>
                  <a:lnTo>
                    <a:pt x="13424" y="7112"/>
                  </a:lnTo>
                  <a:lnTo>
                    <a:pt x="13604" y="6957"/>
                  </a:lnTo>
                  <a:lnTo>
                    <a:pt x="13785" y="6751"/>
                  </a:lnTo>
                  <a:lnTo>
                    <a:pt x="13913" y="6545"/>
                  </a:lnTo>
                  <a:lnTo>
                    <a:pt x="13991" y="6287"/>
                  </a:lnTo>
                  <a:lnTo>
                    <a:pt x="14016" y="6030"/>
                  </a:lnTo>
                  <a:lnTo>
                    <a:pt x="13991" y="5746"/>
                  </a:lnTo>
                  <a:lnTo>
                    <a:pt x="13913" y="5489"/>
                  </a:lnTo>
                  <a:lnTo>
                    <a:pt x="13785" y="5283"/>
                  </a:lnTo>
                  <a:lnTo>
                    <a:pt x="13604" y="5076"/>
                  </a:lnTo>
                  <a:lnTo>
                    <a:pt x="13424" y="4922"/>
                  </a:lnTo>
                  <a:lnTo>
                    <a:pt x="13192" y="4793"/>
                  </a:lnTo>
                  <a:lnTo>
                    <a:pt x="12934" y="4716"/>
                  </a:lnTo>
                  <a:lnTo>
                    <a:pt x="12677" y="4690"/>
                  </a:lnTo>
                  <a:lnTo>
                    <a:pt x="12522" y="4690"/>
                  </a:lnTo>
                  <a:lnTo>
                    <a:pt x="12445" y="4458"/>
                  </a:lnTo>
                  <a:lnTo>
                    <a:pt x="12342" y="4252"/>
                  </a:lnTo>
                  <a:lnTo>
                    <a:pt x="12213" y="4072"/>
                  </a:lnTo>
                  <a:lnTo>
                    <a:pt x="12058" y="3891"/>
                  </a:lnTo>
                  <a:lnTo>
                    <a:pt x="11878" y="3762"/>
                  </a:lnTo>
                  <a:lnTo>
                    <a:pt x="11672" y="3659"/>
                  </a:lnTo>
                  <a:lnTo>
                    <a:pt x="11440" y="3608"/>
                  </a:lnTo>
                  <a:lnTo>
                    <a:pt x="11208" y="3582"/>
                  </a:lnTo>
                  <a:lnTo>
                    <a:pt x="8915" y="3582"/>
                  </a:lnTo>
                  <a:lnTo>
                    <a:pt x="7163" y="1469"/>
                  </a:lnTo>
                  <a:lnTo>
                    <a:pt x="7060" y="1366"/>
                  </a:lnTo>
                  <a:lnTo>
                    <a:pt x="6957" y="1263"/>
                  </a:lnTo>
                  <a:lnTo>
                    <a:pt x="6854" y="1186"/>
                  </a:lnTo>
                  <a:lnTo>
                    <a:pt x="6725" y="1109"/>
                  </a:lnTo>
                  <a:lnTo>
                    <a:pt x="6571" y="1057"/>
                  </a:lnTo>
                  <a:lnTo>
                    <a:pt x="6442" y="1031"/>
                  </a:lnTo>
                  <a:lnTo>
                    <a:pt x="6287" y="1006"/>
                  </a:lnTo>
                  <a:lnTo>
                    <a:pt x="6158" y="980"/>
                  </a:lnTo>
                  <a:lnTo>
                    <a:pt x="4303" y="980"/>
                  </a:lnTo>
                  <a:lnTo>
                    <a:pt x="4226" y="1006"/>
                  </a:lnTo>
                  <a:lnTo>
                    <a:pt x="4149" y="1057"/>
                  </a:lnTo>
                  <a:lnTo>
                    <a:pt x="4097" y="1135"/>
                  </a:lnTo>
                  <a:lnTo>
                    <a:pt x="4097" y="1212"/>
                  </a:lnTo>
                  <a:lnTo>
                    <a:pt x="4097" y="1289"/>
                  </a:lnTo>
                  <a:lnTo>
                    <a:pt x="4149" y="1366"/>
                  </a:lnTo>
                  <a:lnTo>
                    <a:pt x="4226" y="1418"/>
                  </a:lnTo>
                  <a:lnTo>
                    <a:pt x="4303" y="1444"/>
                  </a:lnTo>
                  <a:lnTo>
                    <a:pt x="6158" y="1444"/>
                  </a:lnTo>
                  <a:lnTo>
                    <a:pt x="6339" y="1469"/>
                  </a:lnTo>
                  <a:lnTo>
                    <a:pt x="6519" y="1521"/>
                  </a:lnTo>
                  <a:lnTo>
                    <a:pt x="6699" y="1624"/>
                  </a:lnTo>
                  <a:lnTo>
                    <a:pt x="6828" y="1753"/>
                  </a:lnTo>
                  <a:lnTo>
                    <a:pt x="8657" y="3969"/>
                  </a:lnTo>
                  <a:lnTo>
                    <a:pt x="8760" y="4097"/>
                  </a:lnTo>
                  <a:lnTo>
                    <a:pt x="8838" y="4226"/>
                  </a:lnTo>
                  <a:lnTo>
                    <a:pt x="8864" y="4381"/>
                  </a:lnTo>
                  <a:lnTo>
                    <a:pt x="8889" y="4535"/>
                  </a:lnTo>
                  <a:lnTo>
                    <a:pt x="8864" y="4716"/>
                  </a:lnTo>
                  <a:lnTo>
                    <a:pt x="8812" y="4896"/>
                  </a:lnTo>
                  <a:lnTo>
                    <a:pt x="8735" y="5025"/>
                  </a:lnTo>
                  <a:lnTo>
                    <a:pt x="8632" y="5154"/>
                  </a:lnTo>
                  <a:lnTo>
                    <a:pt x="8477" y="5283"/>
                  </a:lnTo>
                  <a:lnTo>
                    <a:pt x="8348" y="5360"/>
                  </a:lnTo>
                  <a:lnTo>
                    <a:pt x="8168" y="5411"/>
                  </a:lnTo>
                  <a:lnTo>
                    <a:pt x="7988" y="5437"/>
                  </a:lnTo>
                  <a:lnTo>
                    <a:pt x="7807" y="5411"/>
                  </a:lnTo>
                  <a:lnTo>
                    <a:pt x="7627" y="5334"/>
                  </a:lnTo>
                  <a:lnTo>
                    <a:pt x="7447" y="5231"/>
                  </a:lnTo>
                  <a:lnTo>
                    <a:pt x="7318" y="5102"/>
                  </a:lnTo>
                  <a:lnTo>
                    <a:pt x="5592" y="3015"/>
                  </a:lnTo>
                  <a:lnTo>
                    <a:pt x="5514" y="2964"/>
                  </a:lnTo>
                  <a:lnTo>
                    <a:pt x="5437" y="2938"/>
                  </a:lnTo>
                  <a:lnTo>
                    <a:pt x="5334" y="2938"/>
                  </a:lnTo>
                  <a:lnTo>
                    <a:pt x="5257" y="2990"/>
                  </a:lnTo>
                  <a:lnTo>
                    <a:pt x="5205" y="3041"/>
                  </a:lnTo>
                  <a:lnTo>
                    <a:pt x="5179" y="3118"/>
                  </a:lnTo>
                  <a:lnTo>
                    <a:pt x="5205" y="3221"/>
                  </a:lnTo>
                  <a:lnTo>
                    <a:pt x="5231" y="3299"/>
                  </a:lnTo>
                  <a:lnTo>
                    <a:pt x="6957" y="5386"/>
                  </a:lnTo>
                  <a:lnTo>
                    <a:pt x="7060" y="5489"/>
                  </a:lnTo>
                  <a:lnTo>
                    <a:pt x="7189" y="5592"/>
                  </a:lnTo>
                  <a:lnTo>
                    <a:pt x="7292" y="5669"/>
                  </a:lnTo>
                  <a:lnTo>
                    <a:pt x="7421" y="5746"/>
                  </a:lnTo>
                  <a:lnTo>
                    <a:pt x="7550" y="5798"/>
                  </a:lnTo>
                  <a:lnTo>
                    <a:pt x="7704" y="5849"/>
                  </a:lnTo>
                  <a:lnTo>
                    <a:pt x="7833" y="5875"/>
                  </a:lnTo>
                  <a:lnTo>
                    <a:pt x="7988" y="5875"/>
                  </a:lnTo>
                  <a:lnTo>
                    <a:pt x="8194" y="5849"/>
                  </a:lnTo>
                  <a:lnTo>
                    <a:pt x="8374" y="5824"/>
                  </a:lnTo>
                  <a:lnTo>
                    <a:pt x="8554" y="5746"/>
                  </a:lnTo>
                  <a:lnTo>
                    <a:pt x="8709" y="5669"/>
                  </a:lnTo>
                  <a:lnTo>
                    <a:pt x="8838" y="5566"/>
                  </a:lnTo>
                  <a:lnTo>
                    <a:pt x="8992" y="5437"/>
                  </a:lnTo>
                  <a:lnTo>
                    <a:pt x="9095" y="5283"/>
                  </a:lnTo>
                  <a:lnTo>
                    <a:pt x="9198" y="5128"/>
                  </a:lnTo>
                  <a:lnTo>
                    <a:pt x="12677" y="5128"/>
                  </a:lnTo>
                  <a:lnTo>
                    <a:pt x="12857" y="5154"/>
                  </a:lnTo>
                  <a:lnTo>
                    <a:pt x="13012" y="5205"/>
                  </a:lnTo>
                  <a:lnTo>
                    <a:pt x="13166" y="5283"/>
                  </a:lnTo>
                  <a:lnTo>
                    <a:pt x="13295" y="5386"/>
                  </a:lnTo>
                  <a:lnTo>
                    <a:pt x="13398" y="5514"/>
                  </a:lnTo>
                  <a:lnTo>
                    <a:pt x="13501" y="5669"/>
                  </a:lnTo>
                  <a:lnTo>
                    <a:pt x="13553" y="5849"/>
                  </a:lnTo>
                  <a:lnTo>
                    <a:pt x="13553" y="6030"/>
                  </a:lnTo>
                  <a:lnTo>
                    <a:pt x="13553" y="6184"/>
                  </a:lnTo>
                  <a:lnTo>
                    <a:pt x="13501" y="6365"/>
                  </a:lnTo>
                  <a:lnTo>
                    <a:pt x="13398" y="6519"/>
                  </a:lnTo>
                  <a:lnTo>
                    <a:pt x="13295" y="6648"/>
                  </a:lnTo>
                  <a:lnTo>
                    <a:pt x="13166" y="6751"/>
                  </a:lnTo>
                  <a:lnTo>
                    <a:pt x="13012" y="6828"/>
                  </a:lnTo>
                  <a:lnTo>
                    <a:pt x="12857" y="6880"/>
                  </a:lnTo>
                  <a:lnTo>
                    <a:pt x="12677" y="6906"/>
                  </a:lnTo>
                  <a:lnTo>
                    <a:pt x="6519" y="6906"/>
                  </a:lnTo>
                  <a:lnTo>
                    <a:pt x="6313" y="6880"/>
                  </a:lnTo>
                  <a:lnTo>
                    <a:pt x="6107" y="6803"/>
                  </a:lnTo>
                  <a:lnTo>
                    <a:pt x="5952" y="6700"/>
                  </a:lnTo>
                  <a:lnTo>
                    <a:pt x="5798" y="6545"/>
                  </a:lnTo>
                  <a:lnTo>
                    <a:pt x="4278" y="4484"/>
                  </a:lnTo>
                  <a:lnTo>
                    <a:pt x="4174" y="4381"/>
                  </a:lnTo>
                  <a:lnTo>
                    <a:pt x="4046" y="4252"/>
                  </a:lnTo>
                  <a:lnTo>
                    <a:pt x="3917" y="4175"/>
                  </a:lnTo>
                  <a:lnTo>
                    <a:pt x="3788" y="4097"/>
                  </a:lnTo>
                  <a:lnTo>
                    <a:pt x="3659" y="4020"/>
                  </a:lnTo>
                  <a:lnTo>
                    <a:pt x="3505" y="3994"/>
                  </a:lnTo>
                  <a:lnTo>
                    <a:pt x="3350" y="3969"/>
                  </a:lnTo>
                  <a:lnTo>
                    <a:pt x="3195" y="3943"/>
                  </a:lnTo>
                  <a:lnTo>
                    <a:pt x="2912" y="3943"/>
                  </a:lnTo>
                  <a:lnTo>
                    <a:pt x="2912" y="1444"/>
                  </a:lnTo>
                  <a:lnTo>
                    <a:pt x="3427" y="1444"/>
                  </a:lnTo>
                  <a:lnTo>
                    <a:pt x="3505" y="1418"/>
                  </a:lnTo>
                  <a:lnTo>
                    <a:pt x="3582" y="1366"/>
                  </a:lnTo>
                  <a:lnTo>
                    <a:pt x="3633" y="1289"/>
                  </a:lnTo>
                  <a:lnTo>
                    <a:pt x="3633" y="1212"/>
                  </a:lnTo>
                  <a:lnTo>
                    <a:pt x="3633" y="1135"/>
                  </a:lnTo>
                  <a:lnTo>
                    <a:pt x="3582" y="1057"/>
                  </a:lnTo>
                  <a:lnTo>
                    <a:pt x="3505" y="1006"/>
                  </a:lnTo>
                  <a:lnTo>
                    <a:pt x="3427" y="980"/>
                  </a:lnTo>
                  <a:lnTo>
                    <a:pt x="2912" y="980"/>
                  </a:lnTo>
                  <a:lnTo>
                    <a:pt x="2912" y="877"/>
                  </a:lnTo>
                  <a:lnTo>
                    <a:pt x="2886" y="774"/>
                  </a:lnTo>
                  <a:lnTo>
                    <a:pt x="2835" y="697"/>
                  </a:lnTo>
                  <a:lnTo>
                    <a:pt x="2783" y="645"/>
                  </a:lnTo>
                  <a:lnTo>
                    <a:pt x="2706" y="568"/>
                  </a:lnTo>
                  <a:lnTo>
                    <a:pt x="2629" y="542"/>
                  </a:lnTo>
                  <a:lnTo>
                    <a:pt x="2551" y="516"/>
                  </a:lnTo>
                  <a:lnTo>
                    <a:pt x="2448" y="490"/>
                  </a:lnTo>
                  <a:lnTo>
                    <a:pt x="1907" y="490"/>
                  </a:lnTo>
                  <a:lnTo>
                    <a:pt x="1856" y="387"/>
                  </a:lnTo>
                  <a:lnTo>
                    <a:pt x="1804" y="310"/>
                  </a:lnTo>
                  <a:lnTo>
                    <a:pt x="1727" y="207"/>
                  </a:lnTo>
                  <a:lnTo>
                    <a:pt x="1650" y="155"/>
                  </a:lnTo>
                  <a:lnTo>
                    <a:pt x="1547" y="78"/>
                  </a:lnTo>
                  <a:lnTo>
                    <a:pt x="1443" y="52"/>
                  </a:lnTo>
                  <a:lnTo>
                    <a:pt x="1340" y="27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6924550" y="3556025"/>
              <a:ext cx="183600" cy="269900"/>
            </a:xfrm>
            <a:custGeom>
              <a:avLst/>
              <a:gdLst/>
              <a:ahLst/>
              <a:cxnLst/>
              <a:rect l="l" t="t" r="r" b="b"/>
              <a:pathLst>
                <a:path w="7344" h="10796" extrusionOk="0">
                  <a:moveTo>
                    <a:pt x="3685" y="490"/>
                  </a:moveTo>
                  <a:lnTo>
                    <a:pt x="5308" y="2113"/>
                  </a:lnTo>
                  <a:lnTo>
                    <a:pt x="4793" y="2113"/>
                  </a:lnTo>
                  <a:lnTo>
                    <a:pt x="4638" y="2139"/>
                  </a:lnTo>
                  <a:lnTo>
                    <a:pt x="4535" y="2216"/>
                  </a:lnTo>
                  <a:lnTo>
                    <a:pt x="4458" y="2319"/>
                  </a:lnTo>
                  <a:lnTo>
                    <a:pt x="4432" y="2448"/>
                  </a:lnTo>
                  <a:lnTo>
                    <a:pt x="4432" y="3530"/>
                  </a:lnTo>
                  <a:lnTo>
                    <a:pt x="4071" y="3478"/>
                  </a:lnTo>
                  <a:lnTo>
                    <a:pt x="3685" y="3452"/>
                  </a:lnTo>
                  <a:lnTo>
                    <a:pt x="3298" y="3478"/>
                  </a:lnTo>
                  <a:lnTo>
                    <a:pt x="2912" y="3530"/>
                  </a:lnTo>
                  <a:lnTo>
                    <a:pt x="2912" y="2448"/>
                  </a:lnTo>
                  <a:lnTo>
                    <a:pt x="2886" y="2319"/>
                  </a:lnTo>
                  <a:lnTo>
                    <a:pt x="2809" y="2216"/>
                  </a:lnTo>
                  <a:lnTo>
                    <a:pt x="2706" y="2139"/>
                  </a:lnTo>
                  <a:lnTo>
                    <a:pt x="2577" y="2113"/>
                  </a:lnTo>
                  <a:lnTo>
                    <a:pt x="2062" y="2113"/>
                  </a:lnTo>
                  <a:lnTo>
                    <a:pt x="3685" y="490"/>
                  </a:lnTo>
                  <a:close/>
                  <a:moveTo>
                    <a:pt x="3891" y="3916"/>
                  </a:moveTo>
                  <a:lnTo>
                    <a:pt x="4174" y="3942"/>
                  </a:lnTo>
                  <a:lnTo>
                    <a:pt x="4432" y="3994"/>
                  </a:lnTo>
                  <a:lnTo>
                    <a:pt x="4690" y="4071"/>
                  </a:lnTo>
                  <a:lnTo>
                    <a:pt x="4921" y="4148"/>
                  </a:lnTo>
                  <a:lnTo>
                    <a:pt x="5153" y="4251"/>
                  </a:lnTo>
                  <a:lnTo>
                    <a:pt x="5385" y="4380"/>
                  </a:lnTo>
                  <a:lnTo>
                    <a:pt x="5591" y="4535"/>
                  </a:lnTo>
                  <a:lnTo>
                    <a:pt x="5797" y="4689"/>
                  </a:lnTo>
                  <a:lnTo>
                    <a:pt x="5411" y="5076"/>
                  </a:lnTo>
                  <a:lnTo>
                    <a:pt x="5256" y="4947"/>
                  </a:lnTo>
                  <a:lnTo>
                    <a:pt x="5076" y="4844"/>
                  </a:lnTo>
                  <a:lnTo>
                    <a:pt x="4896" y="4741"/>
                  </a:lnTo>
                  <a:lnTo>
                    <a:pt x="4715" y="4638"/>
                  </a:lnTo>
                  <a:lnTo>
                    <a:pt x="4509" y="4586"/>
                  </a:lnTo>
                  <a:lnTo>
                    <a:pt x="4329" y="4509"/>
                  </a:lnTo>
                  <a:lnTo>
                    <a:pt x="4123" y="4483"/>
                  </a:lnTo>
                  <a:lnTo>
                    <a:pt x="3891" y="4457"/>
                  </a:lnTo>
                  <a:lnTo>
                    <a:pt x="3891" y="3916"/>
                  </a:lnTo>
                  <a:close/>
                  <a:moveTo>
                    <a:pt x="1237" y="4998"/>
                  </a:moveTo>
                  <a:lnTo>
                    <a:pt x="1624" y="5385"/>
                  </a:lnTo>
                  <a:lnTo>
                    <a:pt x="1495" y="5539"/>
                  </a:lnTo>
                  <a:lnTo>
                    <a:pt x="1392" y="5720"/>
                  </a:lnTo>
                  <a:lnTo>
                    <a:pt x="1289" y="5900"/>
                  </a:lnTo>
                  <a:lnTo>
                    <a:pt x="1186" y="6080"/>
                  </a:lnTo>
                  <a:lnTo>
                    <a:pt x="1134" y="6287"/>
                  </a:lnTo>
                  <a:lnTo>
                    <a:pt x="1057" y="6493"/>
                  </a:lnTo>
                  <a:lnTo>
                    <a:pt x="1031" y="6699"/>
                  </a:lnTo>
                  <a:lnTo>
                    <a:pt x="1005" y="6905"/>
                  </a:lnTo>
                  <a:lnTo>
                    <a:pt x="464" y="6905"/>
                  </a:lnTo>
                  <a:lnTo>
                    <a:pt x="490" y="6647"/>
                  </a:lnTo>
                  <a:lnTo>
                    <a:pt x="542" y="6390"/>
                  </a:lnTo>
                  <a:lnTo>
                    <a:pt x="593" y="6132"/>
                  </a:lnTo>
                  <a:lnTo>
                    <a:pt x="696" y="5874"/>
                  </a:lnTo>
                  <a:lnTo>
                    <a:pt x="799" y="5642"/>
                  </a:lnTo>
                  <a:lnTo>
                    <a:pt x="928" y="5436"/>
                  </a:lnTo>
                  <a:lnTo>
                    <a:pt x="1083" y="5204"/>
                  </a:lnTo>
                  <a:lnTo>
                    <a:pt x="1237" y="4998"/>
                  </a:lnTo>
                  <a:close/>
                  <a:moveTo>
                    <a:pt x="6107" y="4998"/>
                  </a:moveTo>
                  <a:lnTo>
                    <a:pt x="6261" y="5204"/>
                  </a:lnTo>
                  <a:lnTo>
                    <a:pt x="6416" y="5411"/>
                  </a:lnTo>
                  <a:lnTo>
                    <a:pt x="6545" y="5642"/>
                  </a:lnTo>
                  <a:lnTo>
                    <a:pt x="6648" y="5874"/>
                  </a:lnTo>
                  <a:lnTo>
                    <a:pt x="6751" y="6132"/>
                  </a:lnTo>
                  <a:lnTo>
                    <a:pt x="6802" y="6364"/>
                  </a:lnTo>
                  <a:lnTo>
                    <a:pt x="6854" y="6647"/>
                  </a:lnTo>
                  <a:lnTo>
                    <a:pt x="6905" y="6905"/>
                  </a:lnTo>
                  <a:lnTo>
                    <a:pt x="6364" y="6905"/>
                  </a:lnTo>
                  <a:lnTo>
                    <a:pt x="6338" y="6699"/>
                  </a:lnTo>
                  <a:lnTo>
                    <a:pt x="6287" y="6493"/>
                  </a:lnTo>
                  <a:lnTo>
                    <a:pt x="6235" y="6287"/>
                  </a:lnTo>
                  <a:lnTo>
                    <a:pt x="6158" y="6080"/>
                  </a:lnTo>
                  <a:lnTo>
                    <a:pt x="6055" y="5900"/>
                  </a:lnTo>
                  <a:lnTo>
                    <a:pt x="5978" y="5720"/>
                  </a:lnTo>
                  <a:lnTo>
                    <a:pt x="5849" y="5539"/>
                  </a:lnTo>
                  <a:lnTo>
                    <a:pt x="5720" y="5385"/>
                  </a:lnTo>
                  <a:lnTo>
                    <a:pt x="6107" y="4998"/>
                  </a:lnTo>
                  <a:close/>
                  <a:moveTo>
                    <a:pt x="1005" y="7343"/>
                  </a:moveTo>
                  <a:lnTo>
                    <a:pt x="1031" y="7549"/>
                  </a:lnTo>
                  <a:lnTo>
                    <a:pt x="1057" y="7781"/>
                  </a:lnTo>
                  <a:lnTo>
                    <a:pt x="1134" y="7961"/>
                  </a:lnTo>
                  <a:lnTo>
                    <a:pt x="1186" y="8167"/>
                  </a:lnTo>
                  <a:lnTo>
                    <a:pt x="1289" y="8348"/>
                  </a:lnTo>
                  <a:lnTo>
                    <a:pt x="1392" y="8528"/>
                  </a:lnTo>
                  <a:lnTo>
                    <a:pt x="1495" y="8708"/>
                  </a:lnTo>
                  <a:lnTo>
                    <a:pt x="1624" y="8863"/>
                  </a:lnTo>
                  <a:lnTo>
                    <a:pt x="1237" y="9249"/>
                  </a:lnTo>
                  <a:lnTo>
                    <a:pt x="1083" y="9043"/>
                  </a:lnTo>
                  <a:lnTo>
                    <a:pt x="928" y="8837"/>
                  </a:lnTo>
                  <a:lnTo>
                    <a:pt x="799" y="8605"/>
                  </a:lnTo>
                  <a:lnTo>
                    <a:pt x="696" y="8373"/>
                  </a:lnTo>
                  <a:lnTo>
                    <a:pt x="619" y="8142"/>
                  </a:lnTo>
                  <a:lnTo>
                    <a:pt x="542" y="7884"/>
                  </a:lnTo>
                  <a:lnTo>
                    <a:pt x="490" y="7626"/>
                  </a:lnTo>
                  <a:lnTo>
                    <a:pt x="464" y="7343"/>
                  </a:lnTo>
                  <a:close/>
                  <a:moveTo>
                    <a:pt x="6905" y="7343"/>
                  </a:moveTo>
                  <a:lnTo>
                    <a:pt x="6854" y="7626"/>
                  </a:lnTo>
                  <a:lnTo>
                    <a:pt x="6802" y="7884"/>
                  </a:lnTo>
                  <a:lnTo>
                    <a:pt x="6751" y="8142"/>
                  </a:lnTo>
                  <a:lnTo>
                    <a:pt x="6648" y="8373"/>
                  </a:lnTo>
                  <a:lnTo>
                    <a:pt x="6545" y="8605"/>
                  </a:lnTo>
                  <a:lnTo>
                    <a:pt x="6416" y="8837"/>
                  </a:lnTo>
                  <a:lnTo>
                    <a:pt x="6261" y="9043"/>
                  </a:lnTo>
                  <a:lnTo>
                    <a:pt x="6107" y="9249"/>
                  </a:lnTo>
                  <a:lnTo>
                    <a:pt x="5720" y="8863"/>
                  </a:lnTo>
                  <a:lnTo>
                    <a:pt x="5849" y="8708"/>
                  </a:lnTo>
                  <a:lnTo>
                    <a:pt x="5978" y="8528"/>
                  </a:lnTo>
                  <a:lnTo>
                    <a:pt x="6055" y="8348"/>
                  </a:lnTo>
                  <a:lnTo>
                    <a:pt x="6158" y="8167"/>
                  </a:lnTo>
                  <a:lnTo>
                    <a:pt x="6235" y="7961"/>
                  </a:lnTo>
                  <a:lnTo>
                    <a:pt x="6287" y="7781"/>
                  </a:lnTo>
                  <a:lnTo>
                    <a:pt x="6338" y="7549"/>
                  </a:lnTo>
                  <a:lnTo>
                    <a:pt x="6364" y="7343"/>
                  </a:lnTo>
                  <a:close/>
                  <a:moveTo>
                    <a:pt x="3917" y="4895"/>
                  </a:moveTo>
                  <a:lnTo>
                    <a:pt x="4123" y="4921"/>
                  </a:lnTo>
                  <a:lnTo>
                    <a:pt x="4329" y="4998"/>
                  </a:lnTo>
                  <a:lnTo>
                    <a:pt x="4535" y="5050"/>
                  </a:lnTo>
                  <a:lnTo>
                    <a:pt x="4741" y="5153"/>
                  </a:lnTo>
                  <a:lnTo>
                    <a:pt x="4921" y="5256"/>
                  </a:lnTo>
                  <a:lnTo>
                    <a:pt x="5102" y="5385"/>
                  </a:lnTo>
                  <a:lnTo>
                    <a:pt x="5256" y="5539"/>
                  </a:lnTo>
                  <a:lnTo>
                    <a:pt x="5411" y="5694"/>
                  </a:lnTo>
                  <a:lnTo>
                    <a:pt x="5540" y="5874"/>
                  </a:lnTo>
                  <a:lnTo>
                    <a:pt x="5643" y="6055"/>
                  </a:lnTo>
                  <a:lnTo>
                    <a:pt x="5746" y="6261"/>
                  </a:lnTo>
                  <a:lnTo>
                    <a:pt x="5823" y="6467"/>
                  </a:lnTo>
                  <a:lnTo>
                    <a:pt x="5875" y="6673"/>
                  </a:lnTo>
                  <a:lnTo>
                    <a:pt x="5900" y="6905"/>
                  </a:lnTo>
                  <a:lnTo>
                    <a:pt x="5926" y="7137"/>
                  </a:lnTo>
                  <a:lnTo>
                    <a:pt x="5900" y="7343"/>
                  </a:lnTo>
                  <a:lnTo>
                    <a:pt x="5875" y="7575"/>
                  </a:lnTo>
                  <a:lnTo>
                    <a:pt x="5823" y="7781"/>
                  </a:lnTo>
                  <a:lnTo>
                    <a:pt x="5746" y="7987"/>
                  </a:lnTo>
                  <a:lnTo>
                    <a:pt x="5643" y="8193"/>
                  </a:lnTo>
                  <a:lnTo>
                    <a:pt x="5540" y="8373"/>
                  </a:lnTo>
                  <a:lnTo>
                    <a:pt x="5411" y="8554"/>
                  </a:lnTo>
                  <a:lnTo>
                    <a:pt x="5256" y="8708"/>
                  </a:lnTo>
                  <a:lnTo>
                    <a:pt x="5102" y="8863"/>
                  </a:lnTo>
                  <a:lnTo>
                    <a:pt x="4921" y="8992"/>
                  </a:lnTo>
                  <a:lnTo>
                    <a:pt x="4741" y="9095"/>
                  </a:lnTo>
                  <a:lnTo>
                    <a:pt x="4535" y="9198"/>
                  </a:lnTo>
                  <a:lnTo>
                    <a:pt x="4329" y="9275"/>
                  </a:lnTo>
                  <a:lnTo>
                    <a:pt x="4123" y="9327"/>
                  </a:lnTo>
                  <a:lnTo>
                    <a:pt x="3917" y="9352"/>
                  </a:lnTo>
                  <a:lnTo>
                    <a:pt x="3685" y="9378"/>
                  </a:lnTo>
                  <a:lnTo>
                    <a:pt x="3453" y="9352"/>
                  </a:lnTo>
                  <a:lnTo>
                    <a:pt x="3221" y="9327"/>
                  </a:lnTo>
                  <a:lnTo>
                    <a:pt x="3015" y="9275"/>
                  </a:lnTo>
                  <a:lnTo>
                    <a:pt x="2809" y="9198"/>
                  </a:lnTo>
                  <a:lnTo>
                    <a:pt x="2603" y="9095"/>
                  </a:lnTo>
                  <a:lnTo>
                    <a:pt x="2422" y="8992"/>
                  </a:lnTo>
                  <a:lnTo>
                    <a:pt x="2242" y="8863"/>
                  </a:lnTo>
                  <a:lnTo>
                    <a:pt x="2087" y="8708"/>
                  </a:lnTo>
                  <a:lnTo>
                    <a:pt x="1959" y="8554"/>
                  </a:lnTo>
                  <a:lnTo>
                    <a:pt x="1830" y="8373"/>
                  </a:lnTo>
                  <a:lnTo>
                    <a:pt x="1701" y="8193"/>
                  </a:lnTo>
                  <a:lnTo>
                    <a:pt x="1624" y="7987"/>
                  </a:lnTo>
                  <a:lnTo>
                    <a:pt x="1546" y="7781"/>
                  </a:lnTo>
                  <a:lnTo>
                    <a:pt x="1469" y="7575"/>
                  </a:lnTo>
                  <a:lnTo>
                    <a:pt x="1443" y="7343"/>
                  </a:lnTo>
                  <a:lnTo>
                    <a:pt x="1443" y="7137"/>
                  </a:lnTo>
                  <a:lnTo>
                    <a:pt x="1443" y="6905"/>
                  </a:lnTo>
                  <a:lnTo>
                    <a:pt x="1469" y="6673"/>
                  </a:lnTo>
                  <a:lnTo>
                    <a:pt x="1546" y="6467"/>
                  </a:lnTo>
                  <a:lnTo>
                    <a:pt x="1624" y="6261"/>
                  </a:lnTo>
                  <a:lnTo>
                    <a:pt x="1701" y="6055"/>
                  </a:lnTo>
                  <a:lnTo>
                    <a:pt x="1830" y="5874"/>
                  </a:lnTo>
                  <a:lnTo>
                    <a:pt x="1959" y="5694"/>
                  </a:lnTo>
                  <a:lnTo>
                    <a:pt x="2087" y="5539"/>
                  </a:lnTo>
                  <a:lnTo>
                    <a:pt x="2242" y="5385"/>
                  </a:lnTo>
                  <a:lnTo>
                    <a:pt x="2422" y="5256"/>
                  </a:lnTo>
                  <a:lnTo>
                    <a:pt x="2603" y="5153"/>
                  </a:lnTo>
                  <a:lnTo>
                    <a:pt x="2809" y="5050"/>
                  </a:lnTo>
                  <a:lnTo>
                    <a:pt x="3015" y="4998"/>
                  </a:lnTo>
                  <a:lnTo>
                    <a:pt x="3221" y="4921"/>
                  </a:lnTo>
                  <a:lnTo>
                    <a:pt x="3453" y="4895"/>
                  </a:lnTo>
                  <a:close/>
                  <a:moveTo>
                    <a:pt x="1933" y="9172"/>
                  </a:moveTo>
                  <a:lnTo>
                    <a:pt x="2113" y="9301"/>
                  </a:lnTo>
                  <a:lnTo>
                    <a:pt x="2268" y="9404"/>
                  </a:lnTo>
                  <a:lnTo>
                    <a:pt x="2448" y="9507"/>
                  </a:lnTo>
                  <a:lnTo>
                    <a:pt x="2628" y="9610"/>
                  </a:lnTo>
                  <a:lnTo>
                    <a:pt x="2835" y="9687"/>
                  </a:lnTo>
                  <a:lnTo>
                    <a:pt x="3041" y="9739"/>
                  </a:lnTo>
                  <a:lnTo>
                    <a:pt x="3247" y="9765"/>
                  </a:lnTo>
                  <a:lnTo>
                    <a:pt x="3453" y="9816"/>
                  </a:lnTo>
                  <a:lnTo>
                    <a:pt x="3453" y="10331"/>
                  </a:lnTo>
                  <a:lnTo>
                    <a:pt x="3195" y="10306"/>
                  </a:lnTo>
                  <a:lnTo>
                    <a:pt x="2912" y="10254"/>
                  </a:lnTo>
                  <a:lnTo>
                    <a:pt x="2680" y="10203"/>
                  </a:lnTo>
                  <a:lnTo>
                    <a:pt x="2422" y="10100"/>
                  </a:lnTo>
                  <a:lnTo>
                    <a:pt x="2190" y="9997"/>
                  </a:lnTo>
                  <a:lnTo>
                    <a:pt x="1959" y="9868"/>
                  </a:lnTo>
                  <a:lnTo>
                    <a:pt x="1752" y="9713"/>
                  </a:lnTo>
                  <a:lnTo>
                    <a:pt x="1546" y="9559"/>
                  </a:lnTo>
                  <a:lnTo>
                    <a:pt x="1933" y="9172"/>
                  </a:lnTo>
                  <a:close/>
                  <a:moveTo>
                    <a:pt x="5411" y="9172"/>
                  </a:moveTo>
                  <a:lnTo>
                    <a:pt x="5797" y="9559"/>
                  </a:lnTo>
                  <a:lnTo>
                    <a:pt x="5591" y="9713"/>
                  </a:lnTo>
                  <a:lnTo>
                    <a:pt x="5385" y="9868"/>
                  </a:lnTo>
                  <a:lnTo>
                    <a:pt x="5153" y="9997"/>
                  </a:lnTo>
                  <a:lnTo>
                    <a:pt x="4921" y="10100"/>
                  </a:lnTo>
                  <a:lnTo>
                    <a:pt x="4690" y="10203"/>
                  </a:lnTo>
                  <a:lnTo>
                    <a:pt x="4432" y="10254"/>
                  </a:lnTo>
                  <a:lnTo>
                    <a:pt x="4174" y="10306"/>
                  </a:lnTo>
                  <a:lnTo>
                    <a:pt x="3891" y="10331"/>
                  </a:lnTo>
                  <a:lnTo>
                    <a:pt x="3891" y="9816"/>
                  </a:lnTo>
                  <a:lnTo>
                    <a:pt x="4123" y="9765"/>
                  </a:lnTo>
                  <a:lnTo>
                    <a:pt x="4329" y="9739"/>
                  </a:lnTo>
                  <a:lnTo>
                    <a:pt x="4509" y="9687"/>
                  </a:lnTo>
                  <a:lnTo>
                    <a:pt x="4715" y="9610"/>
                  </a:lnTo>
                  <a:lnTo>
                    <a:pt x="4896" y="9507"/>
                  </a:lnTo>
                  <a:lnTo>
                    <a:pt x="5076" y="9404"/>
                  </a:lnTo>
                  <a:lnTo>
                    <a:pt x="5256" y="9301"/>
                  </a:lnTo>
                  <a:lnTo>
                    <a:pt x="5411" y="9172"/>
                  </a:lnTo>
                  <a:close/>
                  <a:moveTo>
                    <a:pt x="3685" y="0"/>
                  </a:moveTo>
                  <a:lnTo>
                    <a:pt x="3530" y="26"/>
                  </a:lnTo>
                  <a:lnTo>
                    <a:pt x="3427" y="103"/>
                  </a:lnTo>
                  <a:lnTo>
                    <a:pt x="1598" y="1932"/>
                  </a:lnTo>
                  <a:lnTo>
                    <a:pt x="1521" y="2035"/>
                  </a:lnTo>
                  <a:lnTo>
                    <a:pt x="1495" y="2139"/>
                  </a:lnTo>
                  <a:lnTo>
                    <a:pt x="1495" y="2242"/>
                  </a:lnTo>
                  <a:lnTo>
                    <a:pt x="1521" y="2345"/>
                  </a:lnTo>
                  <a:lnTo>
                    <a:pt x="1572" y="2422"/>
                  </a:lnTo>
                  <a:lnTo>
                    <a:pt x="1649" y="2499"/>
                  </a:lnTo>
                  <a:lnTo>
                    <a:pt x="1727" y="2551"/>
                  </a:lnTo>
                  <a:lnTo>
                    <a:pt x="2474" y="2551"/>
                  </a:lnTo>
                  <a:lnTo>
                    <a:pt x="2474" y="3659"/>
                  </a:lnTo>
                  <a:lnTo>
                    <a:pt x="2293" y="3710"/>
                  </a:lnTo>
                  <a:lnTo>
                    <a:pt x="2242" y="3762"/>
                  </a:lnTo>
                  <a:lnTo>
                    <a:pt x="2190" y="3839"/>
                  </a:lnTo>
                  <a:lnTo>
                    <a:pt x="2165" y="3916"/>
                  </a:lnTo>
                  <a:lnTo>
                    <a:pt x="2190" y="4019"/>
                  </a:lnTo>
                  <a:lnTo>
                    <a:pt x="2242" y="4071"/>
                  </a:lnTo>
                  <a:lnTo>
                    <a:pt x="2293" y="4122"/>
                  </a:lnTo>
                  <a:lnTo>
                    <a:pt x="2397" y="4148"/>
                  </a:lnTo>
                  <a:lnTo>
                    <a:pt x="2474" y="4122"/>
                  </a:lnTo>
                  <a:lnTo>
                    <a:pt x="2706" y="4045"/>
                  </a:lnTo>
                  <a:lnTo>
                    <a:pt x="2963" y="3968"/>
                  </a:lnTo>
                  <a:lnTo>
                    <a:pt x="3195" y="3942"/>
                  </a:lnTo>
                  <a:lnTo>
                    <a:pt x="3453" y="3916"/>
                  </a:lnTo>
                  <a:lnTo>
                    <a:pt x="3453" y="4457"/>
                  </a:lnTo>
                  <a:lnTo>
                    <a:pt x="3247" y="4483"/>
                  </a:lnTo>
                  <a:lnTo>
                    <a:pt x="3041" y="4509"/>
                  </a:lnTo>
                  <a:lnTo>
                    <a:pt x="2835" y="4586"/>
                  </a:lnTo>
                  <a:lnTo>
                    <a:pt x="2628" y="4638"/>
                  </a:lnTo>
                  <a:lnTo>
                    <a:pt x="2448" y="4741"/>
                  </a:lnTo>
                  <a:lnTo>
                    <a:pt x="2268" y="4844"/>
                  </a:lnTo>
                  <a:lnTo>
                    <a:pt x="2113" y="4947"/>
                  </a:lnTo>
                  <a:lnTo>
                    <a:pt x="1933" y="5076"/>
                  </a:lnTo>
                  <a:lnTo>
                    <a:pt x="1546" y="4689"/>
                  </a:lnTo>
                  <a:lnTo>
                    <a:pt x="1727" y="4560"/>
                  </a:lnTo>
                  <a:lnTo>
                    <a:pt x="1804" y="4483"/>
                  </a:lnTo>
                  <a:lnTo>
                    <a:pt x="1830" y="4406"/>
                  </a:lnTo>
                  <a:lnTo>
                    <a:pt x="1830" y="4303"/>
                  </a:lnTo>
                  <a:lnTo>
                    <a:pt x="1778" y="4225"/>
                  </a:lnTo>
                  <a:lnTo>
                    <a:pt x="1701" y="4174"/>
                  </a:lnTo>
                  <a:lnTo>
                    <a:pt x="1624" y="4148"/>
                  </a:lnTo>
                  <a:lnTo>
                    <a:pt x="1546" y="4148"/>
                  </a:lnTo>
                  <a:lnTo>
                    <a:pt x="1469" y="4200"/>
                  </a:lnTo>
                  <a:lnTo>
                    <a:pt x="1134" y="4483"/>
                  </a:lnTo>
                  <a:lnTo>
                    <a:pt x="851" y="4792"/>
                  </a:lnTo>
                  <a:lnTo>
                    <a:pt x="593" y="5127"/>
                  </a:lnTo>
                  <a:lnTo>
                    <a:pt x="387" y="5488"/>
                  </a:lnTo>
                  <a:lnTo>
                    <a:pt x="232" y="5874"/>
                  </a:lnTo>
                  <a:lnTo>
                    <a:pt x="104" y="6287"/>
                  </a:lnTo>
                  <a:lnTo>
                    <a:pt x="26" y="6699"/>
                  </a:lnTo>
                  <a:lnTo>
                    <a:pt x="0" y="7137"/>
                  </a:lnTo>
                  <a:lnTo>
                    <a:pt x="26" y="7497"/>
                  </a:lnTo>
                  <a:lnTo>
                    <a:pt x="78" y="7858"/>
                  </a:lnTo>
                  <a:lnTo>
                    <a:pt x="181" y="8219"/>
                  </a:lnTo>
                  <a:lnTo>
                    <a:pt x="284" y="8554"/>
                  </a:lnTo>
                  <a:lnTo>
                    <a:pt x="438" y="8863"/>
                  </a:lnTo>
                  <a:lnTo>
                    <a:pt x="619" y="9172"/>
                  </a:lnTo>
                  <a:lnTo>
                    <a:pt x="851" y="9456"/>
                  </a:lnTo>
                  <a:lnTo>
                    <a:pt x="1083" y="9713"/>
                  </a:lnTo>
                  <a:lnTo>
                    <a:pt x="1340" y="9971"/>
                  </a:lnTo>
                  <a:lnTo>
                    <a:pt x="1624" y="10177"/>
                  </a:lnTo>
                  <a:lnTo>
                    <a:pt x="1933" y="10357"/>
                  </a:lnTo>
                  <a:lnTo>
                    <a:pt x="2242" y="10512"/>
                  </a:lnTo>
                  <a:lnTo>
                    <a:pt x="2577" y="10641"/>
                  </a:lnTo>
                  <a:lnTo>
                    <a:pt x="2938" y="10718"/>
                  </a:lnTo>
                  <a:lnTo>
                    <a:pt x="3298" y="10769"/>
                  </a:lnTo>
                  <a:lnTo>
                    <a:pt x="3685" y="10795"/>
                  </a:lnTo>
                  <a:lnTo>
                    <a:pt x="4045" y="10769"/>
                  </a:lnTo>
                  <a:lnTo>
                    <a:pt x="4406" y="10718"/>
                  </a:lnTo>
                  <a:lnTo>
                    <a:pt x="4767" y="10641"/>
                  </a:lnTo>
                  <a:lnTo>
                    <a:pt x="5102" y="10512"/>
                  </a:lnTo>
                  <a:lnTo>
                    <a:pt x="5437" y="10357"/>
                  </a:lnTo>
                  <a:lnTo>
                    <a:pt x="5720" y="10177"/>
                  </a:lnTo>
                  <a:lnTo>
                    <a:pt x="6004" y="9971"/>
                  </a:lnTo>
                  <a:lnTo>
                    <a:pt x="6261" y="9713"/>
                  </a:lnTo>
                  <a:lnTo>
                    <a:pt x="6519" y="9456"/>
                  </a:lnTo>
                  <a:lnTo>
                    <a:pt x="6725" y="9172"/>
                  </a:lnTo>
                  <a:lnTo>
                    <a:pt x="6905" y="8863"/>
                  </a:lnTo>
                  <a:lnTo>
                    <a:pt x="7060" y="8554"/>
                  </a:lnTo>
                  <a:lnTo>
                    <a:pt x="7189" y="8219"/>
                  </a:lnTo>
                  <a:lnTo>
                    <a:pt x="7266" y="7858"/>
                  </a:lnTo>
                  <a:lnTo>
                    <a:pt x="7317" y="7497"/>
                  </a:lnTo>
                  <a:lnTo>
                    <a:pt x="7343" y="7137"/>
                  </a:lnTo>
                  <a:lnTo>
                    <a:pt x="7343" y="6828"/>
                  </a:lnTo>
                  <a:lnTo>
                    <a:pt x="7292" y="6544"/>
                  </a:lnTo>
                  <a:lnTo>
                    <a:pt x="7240" y="6261"/>
                  </a:lnTo>
                  <a:lnTo>
                    <a:pt x="7163" y="5977"/>
                  </a:lnTo>
                  <a:lnTo>
                    <a:pt x="7060" y="5720"/>
                  </a:lnTo>
                  <a:lnTo>
                    <a:pt x="6957" y="5462"/>
                  </a:lnTo>
                  <a:lnTo>
                    <a:pt x="6802" y="5204"/>
                  </a:lnTo>
                  <a:lnTo>
                    <a:pt x="6648" y="4973"/>
                  </a:lnTo>
                  <a:lnTo>
                    <a:pt x="6493" y="4766"/>
                  </a:lnTo>
                  <a:lnTo>
                    <a:pt x="6287" y="4560"/>
                  </a:lnTo>
                  <a:lnTo>
                    <a:pt x="6081" y="4354"/>
                  </a:lnTo>
                  <a:lnTo>
                    <a:pt x="5875" y="4174"/>
                  </a:lnTo>
                  <a:lnTo>
                    <a:pt x="5643" y="4019"/>
                  </a:lnTo>
                  <a:lnTo>
                    <a:pt x="5411" y="3890"/>
                  </a:lnTo>
                  <a:lnTo>
                    <a:pt x="5153" y="3762"/>
                  </a:lnTo>
                  <a:lnTo>
                    <a:pt x="4896" y="3659"/>
                  </a:lnTo>
                  <a:lnTo>
                    <a:pt x="4896" y="2551"/>
                  </a:lnTo>
                  <a:lnTo>
                    <a:pt x="5617" y="2551"/>
                  </a:lnTo>
                  <a:lnTo>
                    <a:pt x="5720" y="2499"/>
                  </a:lnTo>
                  <a:lnTo>
                    <a:pt x="5797" y="2422"/>
                  </a:lnTo>
                  <a:lnTo>
                    <a:pt x="5849" y="2345"/>
                  </a:lnTo>
                  <a:lnTo>
                    <a:pt x="5875" y="2242"/>
                  </a:lnTo>
                  <a:lnTo>
                    <a:pt x="5875" y="2139"/>
                  </a:lnTo>
                  <a:lnTo>
                    <a:pt x="5823" y="2035"/>
                  </a:lnTo>
                  <a:lnTo>
                    <a:pt x="5772" y="1932"/>
                  </a:lnTo>
                  <a:lnTo>
                    <a:pt x="3917" y="103"/>
                  </a:lnTo>
                  <a:lnTo>
                    <a:pt x="3814" y="26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6996050" y="3691925"/>
              <a:ext cx="40600" cy="85050"/>
            </a:xfrm>
            <a:custGeom>
              <a:avLst/>
              <a:gdLst/>
              <a:ahLst/>
              <a:cxnLst/>
              <a:rect l="l" t="t" r="r" b="b"/>
              <a:pathLst>
                <a:path w="1624" h="3402" extrusionOk="0">
                  <a:moveTo>
                    <a:pt x="722" y="0"/>
                  </a:moveTo>
                  <a:lnTo>
                    <a:pt x="670" y="52"/>
                  </a:lnTo>
                  <a:lnTo>
                    <a:pt x="619" y="129"/>
                  </a:lnTo>
                  <a:lnTo>
                    <a:pt x="593" y="206"/>
                  </a:lnTo>
                  <a:lnTo>
                    <a:pt x="593" y="309"/>
                  </a:lnTo>
                  <a:lnTo>
                    <a:pt x="464" y="361"/>
                  </a:lnTo>
                  <a:lnTo>
                    <a:pt x="361" y="438"/>
                  </a:lnTo>
                  <a:lnTo>
                    <a:pt x="258" y="516"/>
                  </a:lnTo>
                  <a:lnTo>
                    <a:pt x="181" y="593"/>
                  </a:lnTo>
                  <a:lnTo>
                    <a:pt x="103" y="722"/>
                  </a:lnTo>
                  <a:lnTo>
                    <a:pt x="52" y="825"/>
                  </a:lnTo>
                  <a:lnTo>
                    <a:pt x="0" y="954"/>
                  </a:lnTo>
                  <a:lnTo>
                    <a:pt x="0" y="1108"/>
                  </a:lnTo>
                  <a:lnTo>
                    <a:pt x="26" y="1263"/>
                  </a:lnTo>
                  <a:lnTo>
                    <a:pt x="78" y="1417"/>
                  </a:lnTo>
                  <a:lnTo>
                    <a:pt x="129" y="1546"/>
                  </a:lnTo>
                  <a:lnTo>
                    <a:pt x="232" y="1675"/>
                  </a:lnTo>
                  <a:lnTo>
                    <a:pt x="361" y="1778"/>
                  </a:lnTo>
                  <a:lnTo>
                    <a:pt x="490" y="1855"/>
                  </a:lnTo>
                  <a:lnTo>
                    <a:pt x="644" y="1907"/>
                  </a:lnTo>
                  <a:lnTo>
                    <a:pt x="825" y="1907"/>
                  </a:lnTo>
                  <a:lnTo>
                    <a:pt x="954" y="1933"/>
                  </a:lnTo>
                  <a:lnTo>
                    <a:pt x="1082" y="2010"/>
                  </a:lnTo>
                  <a:lnTo>
                    <a:pt x="1160" y="2139"/>
                  </a:lnTo>
                  <a:lnTo>
                    <a:pt x="1185" y="2293"/>
                  </a:lnTo>
                  <a:lnTo>
                    <a:pt x="1160" y="2422"/>
                  </a:lnTo>
                  <a:lnTo>
                    <a:pt x="1082" y="2551"/>
                  </a:lnTo>
                  <a:lnTo>
                    <a:pt x="954" y="2628"/>
                  </a:lnTo>
                  <a:lnTo>
                    <a:pt x="825" y="2654"/>
                  </a:lnTo>
                  <a:lnTo>
                    <a:pt x="670" y="2628"/>
                  </a:lnTo>
                  <a:lnTo>
                    <a:pt x="567" y="2551"/>
                  </a:lnTo>
                  <a:lnTo>
                    <a:pt x="464" y="2422"/>
                  </a:lnTo>
                  <a:lnTo>
                    <a:pt x="438" y="2293"/>
                  </a:lnTo>
                  <a:lnTo>
                    <a:pt x="438" y="2190"/>
                  </a:lnTo>
                  <a:lnTo>
                    <a:pt x="387" y="2113"/>
                  </a:lnTo>
                  <a:lnTo>
                    <a:pt x="309" y="2087"/>
                  </a:lnTo>
                  <a:lnTo>
                    <a:pt x="232" y="2061"/>
                  </a:lnTo>
                  <a:lnTo>
                    <a:pt x="129" y="2087"/>
                  </a:lnTo>
                  <a:lnTo>
                    <a:pt x="78" y="2113"/>
                  </a:lnTo>
                  <a:lnTo>
                    <a:pt x="26" y="2190"/>
                  </a:lnTo>
                  <a:lnTo>
                    <a:pt x="0" y="2293"/>
                  </a:lnTo>
                  <a:lnTo>
                    <a:pt x="0" y="2422"/>
                  </a:lnTo>
                  <a:lnTo>
                    <a:pt x="52" y="2551"/>
                  </a:lnTo>
                  <a:lnTo>
                    <a:pt x="103" y="2654"/>
                  </a:lnTo>
                  <a:lnTo>
                    <a:pt x="181" y="2783"/>
                  </a:lnTo>
                  <a:lnTo>
                    <a:pt x="258" y="2860"/>
                  </a:lnTo>
                  <a:lnTo>
                    <a:pt x="361" y="2963"/>
                  </a:lnTo>
                  <a:lnTo>
                    <a:pt x="464" y="3015"/>
                  </a:lnTo>
                  <a:lnTo>
                    <a:pt x="593" y="3066"/>
                  </a:lnTo>
                  <a:lnTo>
                    <a:pt x="593" y="3169"/>
                  </a:lnTo>
                  <a:lnTo>
                    <a:pt x="619" y="3247"/>
                  </a:lnTo>
                  <a:lnTo>
                    <a:pt x="670" y="3324"/>
                  </a:lnTo>
                  <a:lnTo>
                    <a:pt x="722" y="3375"/>
                  </a:lnTo>
                  <a:lnTo>
                    <a:pt x="825" y="3401"/>
                  </a:lnTo>
                  <a:lnTo>
                    <a:pt x="902" y="3375"/>
                  </a:lnTo>
                  <a:lnTo>
                    <a:pt x="979" y="3324"/>
                  </a:lnTo>
                  <a:lnTo>
                    <a:pt x="1031" y="3247"/>
                  </a:lnTo>
                  <a:lnTo>
                    <a:pt x="1031" y="3169"/>
                  </a:lnTo>
                  <a:lnTo>
                    <a:pt x="1031" y="3066"/>
                  </a:lnTo>
                  <a:lnTo>
                    <a:pt x="1160" y="3015"/>
                  </a:lnTo>
                  <a:lnTo>
                    <a:pt x="1263" y="2963"/>
                  </a:lnTo>
                  <a:lnTo>
                    <a:pt x="1366" y="2860"/>
                  </a:lnTo>
                  <a:lnTo>
                    <a:pt x="1469" y="2783"/>
                  </a:lnTo>
                  <a:lnTo>
                    <a:pt x="1520" y="2654"/>
                  </a:lnTo>
                  <a:lnTo>
                    <a:pt x="1598" y="2551"/>
                  </a:lnTo>
                  <a:lnTo>
                    <a:pt x="1623" y="2422"/>
                  </a:lnTo>
                  <a:lnTo>
                    <a:pt x="1623" y="2293"/>
                  </a:lnTo>
                  <a:lnTo>
                    <a:pt x="1623" y="2113"/>
                  </a:lnTo>
                  <a:lnTo>
                    <a:pt x="1572" y="1958"/>
                  </a:lnTo>
                  <a:lnTo>
                    <a:pt x="1495" y="1830"/>
                  </a:lnTo>
                  <a:lnTo>
                    <a:pt x="1392" y="1701"/>
                  </a:lnTo>
                  <a:lnTo>
                    <a:pt x="1263" y="1598"/>
                  </a:lnTo>
                  <a:lnTo>
                    <a:pt x="1134" y="1520"/>
                  </a:lnTo>
                  <a:lnTo>
                    <a:pt x="979" y="1495"/>
                  </a:lnTo>
                  <a:lnTo>
                    <a:pt x="825" y="1469"/>
                  </a:lnTo>
                  <a:lnTo>
                    <a:pt x="670" y="1443"/>
                  </a:lnTo>
                  <a:lnTo>
                    <a:pt x="567" y="1366"/>
                  </a:lnTo>
                  <a:lnTo>
                    <a:pt x="464" y="1237"/>
                  </a:lnTo>
                  <a:lnTo>
                    <a:pt x="438" y="1108"/>
                  </a:lnTo>
                  <a:lnTo>
                    <a:pt x="464" y="954"/>
                  </a:lnTo>
                  <a:lnTo>
                    <a:pt x="567" y="851"/>
                  </a:lnTo>
                  <a:lnTo>
                    <a:pt x="670" y="747"/>
                  </a:lnTo>
                  <a:lnTo>
                    <a:pt x="825" y="722"/>
                  </a:lnTo>
                  <a:lnTo>
                    <a:pt x="954" y="747"/>
                  </a:lnTo>
                  <a:lnTo>
                    <a:pt x="1082" y="851"/>
                  </a:lnTo>
                  <a:lnTo>
                    <a:pt x="1160" y="954"/>
                  </a:lnTo>
                  <a:lnTo>
                    <a:pt x="1185" y="1108"/>
                  </a:lnTo>
                  <a:lnTo>
                    <a:pt x="1211" y="1185"/>
                  </a:lnTo>
                  <a:lnTo>
                    <a:pt x="1237" y="1263"/>
                  </a:lnTo>
                  <a:lnTo>
                    <a:pt x="1314" y="1314"/>
                  </a:lnTo>
                  <a:lnTo>
                    <a:pt x="1495" y="1314"/>
                  </a:lnTo>
                  <a:lnTo>
                    <a:pt x="1572" y="1263"/>
                  </a:lnTo>
                  <a:lnTo>
                    <a:pt x="1623" y="1185"/>
                  </a:lnTo>
                  <a:lnTo>
                    <a:pt x="1623" y="1108"/>
                  </a:lnTo>
                  <a:lnTo>
                    <a:pt x="1623" y="954"/>
                  </a:lnTo>
                  <a:lnTo>
                    <a:pt x="1598" y="825"/>
                  </a:lnTo>
                  <a:lnTo>
                    <a:pt x="1520" y="722"/>
                  </a:lnTo>
                  <a:lnTo>
                    <a:pt x="1469" y="593"/>
                  </a:lnTo>
                  <a:lnTo>
                    <a:pt x="1366" y="516"/>
                  </a:lnTo>
                  <a:lnTo>
                    <a:pt x="1263" y="438"/>
                  </a:lnTo>
                  <a:lnTo>
                    <a:pt x="1160" y="361"/>
                  </a:lnTo>
                  <a:lnTo>
                    <a:pt x="1031" y="309"/>
                  </a:lnTo>
                  <a:lnTo>
                    <a:pt x="1031" y="206"/>
                  </a:lnTo>
                  <a:lnTo>
                    <a:pt x="1031" y="129"/>
                  </a:lnTo>
                  <a:lnTo>
                    <a:pt x="979" y="5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34"/>
          <p:cNvGrpSpPr/>
          <p:nvPr/>
        </p:nvGrpSpPr>
        <p:grpSpPr>
          <a:xfrm>
            <a:off x="1114750" y="2412727"/>
            <a:ext cx="331100" cy="380675"/>
            <a:chOff x="294150" y="4513150"/>
            <a:chExt cx="331100" cy="380675"/>
          </a:xfrm>
        </p:grpSpPr>
        <p:sp>
          <p:nvSpPr>
            <p:cNvPr id="1344" name="Google Shape;1344;p34"/>
            <p:cNvSpPr/>
            <p:nvPr/>
          </p:nvSpPr>
          <p:spPr>
            <a:xfrm>
              <a:off x="410725" y="4746950"/>
              <a:ext cx="97925" cy="67025"/>
            </a:xfrm>
            <a:custGeom>
              <a:avLst/>
              <a:gdLst/>
              <a:ahLst/>
              <a:cxnLst/>
              <a:rect l="l" t="t" r="r" b="b"/>
              <a:pathLst>
                <a:path w="3917" h="2681" extrusionOk="0">
                  <a:moveTo>
                    <a:pt x="3196" y="439"/>
                  </a:moveTo>
                  <a:lnTo>
                    <a:pt x="3299" y="465"/>
                  </a:lnTo>
                  <a:lnTo>
                    <a:pt x="3376" y="516"/>
                  </a:lnTo>
                  <a:lnTo>
                    <a:pt x="3453" y="593"/>
                  </a:lnTo>
                  <a:lnTo>
                    <a:pt x="3453" y="696"/>
                  </a:lnTo>
                  <a:lnTo>
                    <a:pt x="3453" y="1495"/>
                  </a:lnTo>
                  <a:lnTo>
                    <a:pt x="3453" y="1650"/>
                  </a:lnTo>
                  <a:lnTo>
                    <a:pt x="3402" y="1779"/>
                  </a:lnTo>
                  <a:lnTo>
                    <a:pt x="3324" y="1907"/>
                  </a:lnTo>
                  <a:lnTo>
                    <a:pt x="3247" y="2010"/>
                  </a:lnTo>
                  <a:lnTo>
                    <a:pt x="3144" y="2088"/>
                  </a:lnTo>
                  <a:lnTo>
                    <a:pt x="3015" y="2165"/>
                  </a:lnTo>
                  <a:lnTo>
                    <a:pt x="2886" y="2217"/>
                  </a:lnTo>
                  <a:lnTo>
                    <a:pt x="1031" y="2217"/>
                  </a:lnTo>
                  <a:lnTo>
                    <a:pt x="903" y="2165"/>
                  </a:lnTo>
                  <a:lnTo>
                    <a:pt x="774" y="2088"/>
                  </a:lnTo>
                  <a:lnTo>
                    <a:pt x="671" y="2010"/>
                  </a:lnTo>
                  <a:lnTo>
                    <a:pt x="593" y="1907"/>
                  </a:lnTo>
                  <a:lnTo>
                    <a:pt x="516" y="1779"/>
                  </a:lnTo>
                  <a:lnTo>
                    <a:pt x="465" y="1650"/>
                  </a:lnTo>
                  <a:lnTo>
                    <a:pt x="465" y="1495"/>
                  </a:lnTo>
                  <a:lnTo>
                    <a:pt x="465" y="696"/>
                  </a:lnTo>
                  <a:lnTo>
                    <a:pt x="490" y="593"/>
                  </a:lnTo>
                  <a:lnTo>
                    <a:pt x="542" y="516"/>
                  </a:lnTo>
                  <a:lnTo>
                    <a:pt x="619" y="465"/>
                  </a:lnTo>
                  <a:lnTo>
                    <a:pt x="722" y="439"/>
                  </a:lnTo>
                  <a:close/>
                  <a:moveTo>
                    <a:pt x="722" y="1"/>
                  </a:moveTo>
                  <a:lnTo>
                    <a:pt x="568" y="27"/>
                  </a:lnTo>
                  <a:lnTo>
                    <a:pt x="439" y="52"/>
                  </a:lnTo>
                  <a:lnTo>
                    <a:pt x="310" y="130"/>
                  </a:lnTo>
                  <a:lnTo>
                    <a:pt x="207" y="207"/>
                  </a:lnTo>
                  <a:lnTo>
                    <a:pt x="130" y="310"/>
                  </a:lnTo>
                  <a:lnTo>
                    <a:pt x="78" y="439"/>
                  </a:lnTo>
                  <a:lnTo>
                    <a:pt x="27" y="568"/>
                  </a:lnTo>
                  <a:lnTo>
                    <a:pt x="1" y="696"/>
                  </a:lnTo>
                  <a:lnTo>
                    <a:pt x="1" y="1495"/>
                  </a:lnTo>
                  <a:lnTo>
                    <a:pt x="27" y="1727"/>
                  </a:lnTo>
                  <a:lnTo>
                    <a:pt x="104" y="1959"/>
                  </a:lnTo>
                  <a:lnTo>
                    <a:pt x="207" y="2139"/>
                  </a:lnTo>
                  <a:lnTo>
                    <a:pt x="361" y="2320"/>
                  </a:lnTo>
                  <a:lnTo>
                    <a:pt x="542" y="2474"/>
                  </a:lnTo>
                  <a:lnTo>
                    <a:pt x="722" y="2577"/>
                  </a:lnTo>
                  <a:lnTo>
                    <a:pt x="954" y="2655"/>
                  </a:lnTo>
                  <a:lnTo>
                    <a:pt x="1186" y="2680"/>
                  </a:lnTo>
                  <a:lnTo>
                    <a:pt x="2732" y="2680"/>
                  </a:lnTo>
                  <a:lnTo>
                    <a:pt x="2964" y="2655"/>
                  </a:lnTo>
                  <a:lnTo>
                    <a:pt x="3196" y="2577"/>
                  </a:lnTo>
                  <a:lnTo>
                    <a:pt x="3376" y="2474"/>
                  </a:lnTo>
                  <a:lnTo>
                    <a:pt x="3556" y="2320"/>
                  </a:lnTo>
                  <a:lnTo>
                    <a:pt x="3711" y="2139"/>
                  </a:lnTo>
                  <a:lnTo>
                    <a:pt x="3814" y="1959"/>
                  </a:lnTo>
                  <a:lnTo>
                    <a:pt x="3891" y="1727"/>
                  </a:lnTo>
                  <a:lnTo>
                    <a:pt x="3917" y="1495"/>
                  </a:lnTo>
                  <a:lnTo>
                    <a:pt x="3917" y="696"/>
                  </a:lnTo>
                  <a:lnTo>
                    <a:pt x="3891" y="568"/>
                  </a:lnTo>
                  <a:lnTo>
                    <a:pt x="3840" y="439"/>
                  </a:lnTo>
                  <a:lnTo>
                    <a:pt x="3788" y="310"/>
                  </a:lnTo>
                  <a:lnTo>
                    <a:pt x="3711" y="207"/>
                  </a:lnTo>
                  <a:lnTo>
                    <a:pt x="3608" y="130"/>
                  </a:lnTo>
                  <a:lnTo>
                    <a:pt x="3479" y="52"/>
                  </a:lnTo>
                  <a:lnTo>
                    <a:pt x="3350" y="27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441650" y="4771425"/>
              <a:ext cx="11625" cy="17425"/>
            </a:xfrm>
            <a:custGeom>
              <a:avLst/>
              <a:gdLst/>
              <a:ahLst/>
              <a:cxnLst/>
              <a:rect l="l" t="t" r="r" b="b"/>
              <a:pathLst>
                <a:path w="465" h="697" extrusionOk="0">
                  <a:moveTo>
                    <a:pt x="232" y="1"/>
                  </a:moveTo>
                  <a:lnTo>
                    <a:pt x="155" y="27"/>
                  </a:lnTo>
                  <a:lnTo>
                    <a:pt x="78" y="78"/>
                  </a:lnTo>
                  <a:lnTo>
                    <a:pt x="26" y="155"/>
                  </a:lnTo>
                  <a:lnTo>
                    <a:pt x="0" y="233"/>
                  </a:lnTo>
                  <a:lnTo>
                    <a:pt x="0" y="490"/>
                  </a:lnTo>
                  <a:lnTo>
                    <a:pt x="26" y="568"/>
                  </a:lnTo>
                  <a:lnTo>
                    <a:pt x="78" y="645"/>
                  </a:lnTo>
                  <a:lnTo>
                    <a:pt x="155" y="696"/>
                  </a:lnTo>
                  <a:lnTo>
                    <a:pt x="310" y="696"/>
                  </a:lnTo>
                  <a:lnTo>
                    <a:pt x="387" y="645"/>
                  </a:lnTo>
                  <a:lnTo>
                    <a:pt x="438" y="568"/>
                  </a:lnTo>
                  <a:lnTo>
                    <a:pt x="464" y="490"/>
                  </a:lnTo>
                  <a:lnTo>
                    <a:pt x="464" y="233"/>
                  </a:lnTo>
                  <a:lnTo>
                    <a:pt x="438" y="155"/>
                  </a:lnTo>
                  <a:lnTo>
                    <a:pt x="387" y="78"/>
                  </a:lnTo>
                  <a:lnTo>
                    <a:pt x="310" y="2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466125" y="4771425"/>
              <a:ext cx="11625" cy="17425"/>
            </a:xfrm>
            <a:custGeom>
              <a:avLst/>
              <a:gdLst/>
              <a:ahLst/>
              <a:cxnLst/>
              <a:rect l="l" t="t" r="r" b="b"/>
              <a:pathLst>
                <a:path w="465" h="697" extrusionOk="0">
                  <a:moveTo>
                    <a:pt x="232" y="1"/>
                  </a:moveTo>
                  <a:lnTo>
                    <a:pt x="155" y="27"/>
                  </a:lnTo>
                  <a:lnTo>
                    <a:pt x="78" y="78"/>
                  </a:lnTo>
                  <a:lnTo>
                    <a:pt x="26" y="155"/>
                  </a:lnTo>
                  <a:lnTo>
                    <a:pt x="1" y="233"/>
                  </a:lnTo>
                  <a:lnTo>
                    <a:pt x="1" y="490"/>
                  </a:lnTo>
                  <a:lnTo>
                    <a:pt x="26" y="568"/>
                  </a:lnTo>
                  <a:lnTo>
                    <a:pt x="78" y="645"/>
                  </a:lnTo>
                  <a:lnTo>
                    <a:pt x="155" y="696"/>
                  </a:lnTo>
                  <a:lnTo>
                    <a:pt x="335" y="696"/>
                  </a:lnTo>
                  <a:lnTo>
                    <a:pt x="387" y="645"/>
                  </a:lnTo>
                  <a:lnTo>
                    <a:pt x="438" y="568"/>
                  </a:lnTo>
                  <a:lnTo>
                    <a:pt x="464" y="490"/>
                  </a:lnTo>
                  <a:lnTo>
                    <a:pt x="464" y="233"/>
                  </a:lnTo>
                  <a:lnTo>
                    <a:pt x="438" y="155"/>
                  </a:lnTo>
                  <a:lnTo>
                    <a:pt x="387" y="78"/>
                  </a:lnTo>
                  <a:lnTo>
                    <a:pt x="335" y="2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380450" y="4710250"/>
              <a:ext cx="35450" cy="35450"/>
            </a:xfrm>
            <a:custGeom>
              <a:avLst/>
              <a:gdLst/>
              <a:ahLst/>
              <a:cxnLst/>
              <a:rect l="l" t="t" r="r" b="b"/>
              <a:pathLst>
                <a:path w="1418" h="1418" extrusionOk="0">
                  <a:moveTo>
                    <a:pt x="697" y="438"/>
                  </a:moveTo>
                  <a:lnTo>
                    <a:pt x="800" y="464"/>
                  </a:lnTo>
                  <a:lnTo>
                    <a:pt x="903" y="516"/>
                  </a:lnTo>
                  <a:lnTo>
                    <a:pt x="954" y="593"/>
                  </a:lnTo>
                  <a:lnTo>
                    <a:pt x="980" y="722"/>
                  </a:lnTo>
                  <a:lnTo>
                    <a:pt x="954" y="825"/>
                  </a:lnTo>
                  <a:lnTo>
                    <a:pt x="903" y="902"/>
                  </a:lnTo>
                  <a:lnTo>
                    <a:pt x="800" y="954"/>
                  </a:lnTo>
                  <a:lnTo>
                    <a:pt x="697" y="979"/>
                  </a:lnTo>
                  <a:lnTo>
                    <a:pt x="593" y="954"/>
                  </a:lnTo>
                  <a:lnTo>
                    <a:pt x="516" y="902"/>
                  </a:lnTo>
                  <a:lnTo>
                    <a:pt x="465" y="825"/>
                  </a:lnTo>
                  <a:lnTo>
                    <a:pt x="439" y="722"/>
                  </a:lnTo>
                  <a:lnTo>
                    <a:pt x="465" y="593"/>
                  </a:lnTo>
                  <a:lnTo>
                    <a:pt x="516" y="516"/>
                  </a:lnTo>
                  <a:lnTo>
                    <a:pt x="593" y="464"/>
                  </a:lnTo>
                  <a:lnTo>
                    <a:pt x="697" y="438"/>
                  </a:lnTo>
                  <a:close/>
                  <a:moveTo>
                    <a:pt x="568" y="0"/>
                  </a:moveTo>
                  <a:lnTo>
                    <a:pt x="439" y="52"/>
                  </a:lnTo>
                  <a:lnTo>
                    <a:pt x="310" y="129"/>
                  </a:lnTo>
                  <a:lnTo>
                    <a:pt x="207" y="206"/>
                  </a:lnTo>
                  <a:lnTo>
                    <a:pt x="104" y="309"/>
                  </a:lnTo>
                  <a:lnTo>
                    <a:pt x="52" y="438"/>
                  </a:lnTo>
                  <a:lnTo>
                    <a:pt x="1" y="567"/>
                  </a:lnTo>
                  <a:lnTo>
                    <a:pt x="1" y="722"/>
                  </a:lnTo>
                  <a:lnTo>
                    <a:pt x="1" y="850"/>
                  </a:lnTo>
                  <a:lnTo>
                    <a:pt x="52" y="979"/>
                  </a:lnTo>
                  <a:lnTo>
                    <a:pt x="104" y="1108"/>
                  </a:lnTo>
                  <a:lnTo>
                    <a:pt x="207" y="1211"/>
                  </a:lnTo>
                  <a:lnTo>
                    <a:pt x="310" y="1314"/>
                  </a:lnTo>
                  <a:lnTo>
                    <a:pt x="439" y="1366"/>
                  </a:lnTo>
                  <a:lnTo>
                    <a:pt x="568" y="1417"/>
                  </a:lnTo>
                  <a:lnTo>
                    <a:pt x="851" y="1417"/>
                  </a:lnTo>
                  <a:lnTo>
                    <a:pt x="980" y="1366"/>
                  </a:lnTo>
                  <a:lnTo>
                    <a:pt x="1109" y="1314"/>
                  </a:lnTo>
                  <a:lnTo>
                    <a:pt x="1212" y="1211"/>
                  </a:lnTo>
                  <a:lnTo>
                    <a:pt x="1289" y="1108"/>
                  </a:lnTo>
                  <a:lnTo>
                    <a:pt x="1366" y="979"/>
                  </a:lnTo>
                  <a:lnTo>
                    <a:pt x="1418" y="850"/>
                  </a:lnTo>
                  <a:lnTo>
                    <a:pt x="1418" y="722"/>
                  </a:lnTo>
                  <a:lnTo>
                    <a:pt x="1418" y="567"/>
                  </a:lnTo>
                  <a:lnTo>
                    <a:pt x="1366" y="438"/>
                  </a:lnTo>
                  <a:lnTo>
                    <a:pt x="1289" y="309"/>
                  </a:lnTo>
                  <a:lnTo>
                    <a:pt x="1212" y="206"/>
                  </a:lnTo>
                  <a:lnTo>
                    <a:pt x="1109" y="129"/>
                  </a:lnTo>
                  <a:lnTo>
                    <a:pt x="980" y="52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503475" y="4710250"/>
              <a:ext cx="35450" cy="35450"/>
            </a:xfrm>
            <a:custGeom>
              <a:avLst/>
              <a:gdLst/>
              <a:ahLst/>
              <a:cxnLst/>
              <a:rect l="l" t="t" r="r" b="b"/>
              <a:pathLst>
                <a:path w="1418" h="1418" extrusionOk="0">
                  <a:moveTo>
                    <a:pt x="722" y="438"/>
                  </a:moveTo>
                  <a:lnTo>
                    <a:pt x="825" y="464"/>
                  </a:lnTo>
                  <a:lnTo>
                    <a:pt x="903" y="516"/>
                  </a:lnTo>
                  <a:lnTo>
                    <a:pt x="954" y="593"/>
                  </a:lnTo>
                  <a:lnTo>
                    <a:pt x="980" y="722"/>
                  </a:lnTo>
                  <a:lnTo>
                    <a:pt x="954" y="825"/>
                  </a:lnTo>
                  <a:lnTo>
                    <a:pt x="903" y="902"/>
                  </a:lnTo>
                  <a:lnTo>
                    <a:pt x="825" y="954"/>
                  </a:lnTo>
                  <a:lnTo>
                    <a:pt x="722" y="979"/>
                  </a:lnTo>
                  <a:lnTo>
                    <a:pt x="619" y="954"/>
                  </a:lnTo>
                  <a:lnTo>
                    <a:pt x="516" y="902"/>
                  </a:lnTo>
                  <a:lnTo>
                    <a:pt x="465" y="825"/>
                  </a:lnTo>
                  <a:lnTo>
                    <a:pt x="439" y="722"/>
                  </a:lnTo>
                  <a:lnTo>
                    <a:pt x="465" y="593"/>
                  </a:lnTo>
                  <a:lnTo>
                    <a:pt x="516" y="516"/>
                  </a:lnTo>
                  <a:lnTo>
                    <a:pt x="619" y="464"/>
                  </a:lnTo>
                  <a:lnTo>
                    <a:pt x="722" y="438"/>
                  </a:lnTo>
                  <a:close/>
                  <a:moveTo>
                    <a:pt x="568" y="0"/>
                  </a:moveTo>
                  <a:lnTo>
                    <a:pt x="439" y="52"/>
                  </a:lnTo>
                  <a:lnTo>
                    <a:pt x="310" y="129"/>
                  </a:lnTo>
                  <a:lnTo>
                    <a:pt x="207" y="206"/>
                  </a:lnTo>
                  <a:lnTo>
                    <a:pt x="130" y="309"/>
                  </a:lnTo>
                  <a:lnTo>
                    <a:pt x="52" y="438"/>
                  </a:lnTo>
                  <a:lnTo>
                    <a:pt x="1" y="567"/>
                  </a:lnTo>
                  <a:lnTo>
                    <a:pt x="1" y="722"/>
                  </a:lnTo>
                  <a:lnTo>
                    <a:pt x="1" y="850"/>
                  </a:lnTo>
                  <a:lnTo>
                    <a:pt x="52" y="979"/>
                  </a:lnTo>
                  <a:lnTo>
                    <a:pt x="130" y="1108"/>
                  </a:lnTo>
                  <a:lnTo>
                    <a:pt x="207" y="1211"/>
                  </a:lnTo>
                  <a:lnTo>
                    <a:pt x="310" y="1314"/>
                  </a:lnTo>
                  <a:lnTo>
                    <a:pt x="439" y="1366"/>
                  </a:lnTo>
                  <a:lnTo>
                    <a:pt x="568" y="1417"/>
                  </a:lnTo>
                  <a:lnTo>
                    <a:pt x="851" y="1417"/>
                  </a:lnTo>
                  <a:lnTo>
                    <a:pt x="980" y="1366"/>
                  </a:lnTo>
                  <a:lnTo>
                    <a:pt x="1109" y="1314"/>
                  </a:lnTo>
                  <a:lnTo>
                    <a:pt x="1212" y="1211"/>
                  </a:lnTo>
                  <a:lnTo>
                    <a:pt x="1315" y="1108"/>
                  </a:lnTo>
                  <a:lnTo>
                    <a:pt x="1366" y="979"/>
                  </a:lnTo>
                  <a:lnTo>
                    <a:pt x="1418" y="850"/>
                  </a:lnTo>
                  <a:lnTo>
                    <a:pt x="1418" y="722"/>
                  </a:lnTo>
                  <a:lnTo>
                    <a:pt x="1418" y="567"/>
                  </a:lnTo>
                  <a:lnTo>
                    <a:pt x="1366" y="438"/>
                  </a:lnTo>
                  <a:lnTo>
                    <a:pt x="1315" y="309"/>
                  </a:lnTo>
                  <a:lnTo>
                    <a:pt x="1212" y="206"/>
                  </a:lnTo>
                  <a:lnTo>
                    <a:pt x="1109" y="129"/>
                  </a:lnTo>
                  <a:lnTo>
                    <a:pt x="980" y="52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294150" y="4513150"/>
              <a:ext cx="331100" cy="380675"/>
            </a:xfrm>
            <a:custGeom>
              <a:avLst/>
              <a:gdLst/>
              <a:ahLst/>
              <a:cxnLst/>
              <a:rect l="l" t="t" r="r" b="b"/>
              <a:pathLst>
                <a:path w="13244" h="15227" extrusionOk="0">
                  <a:moveTo>
                    <a:pt x="6854" y="438"/>
                  </a:moveTo>
                  <a:lnTo>
                    <a:pt x="7111" y="490"/>
                  </a:lnTo>
                  <a:lnTo>
                    <a:pt x="7369" y="516"/>
                  </a:lnTo>
                  <a:lnTo>
                    <a:pt x="7627" y="593"/>
                  </a:lnTo>
                  <a:lnTo>
                    <a:pt x="7859" y="696"/>
                  </a:lnTo>
                  <a:lnTo>
                    <a:pt x="8116" y="799"/>
                  </a:lnTo>
                  <a:lnTo>
                    <a:pt x="8322" y="928"/>
                  </a:lnTo>
                  <a:lnTo>
                    <a:pt x="8528" y="1083"/>
                  </a:lnTo>
                  <a:lnTo>
                    <a:pt x="8735" y="1237"/>
                  </a:lnTo>
                  <a:lnTo>
                    <a:pt x="8348" y="1624"/>
                  </a:lnTo>
                  <a:lnTo>
                    <a:pt x="8193" y="1495"/>
                  </a:lnTo>
                  <a:lnTo>
                    <a:pt x="8039" y="1366"/>
                  </a:lnTo>
                  <a:lnTo>
                    <a:pt x="7859" y="1263"/>
                  </a:lnTo>
                  <a:lnTo>
                    <a:pt x="7652" y="1186"/>
                  </a:lnTo>
                  <a:lnTo>
                    <a:pt x="7472" y="1108"/>
                  </a:lnTo>
                  <a:lnTo>
                    <a:pt x="7266" y="1057"/>
                  </a:lnTo>
                  <a:lnTo>
                    <a:pt x="7060" y="1005"/>
                  </a:lnTo>
                  <a:lnTo>
                    <a:pt x="6854" y="979"/>
                  </a:lnTo>
                  <a:lnTo>
                    <a:pt x="6854" y="438"/>
                  </a:lnTo>
                  <a:close/>
                  <a:moveTo>
                    <a:pt x="4200" y="1546"/>
                  </a:moveTo>
                  <a:lnTo>
                    <a:pt x="4561" y="1933"/>
                  </a:lnTo>
                  <a:lnTo>
                    <a:pt x="4458" y="2087"/>
                  </a:lnTo>
                  <a:lnTo>
                    <a:pt x="4329" y="2268"/>
                  </a:lnTo>
                  <a:lnTo>
                    <a:pt x="4226" y="2448"/>
                  </a:lnTo>
                  <a:lnTo>
                    <a:pt x="4149" y="2628"/>
                  </a:lnTo>
                  <a:lnTo>
                    <a:pt x="4071" y="2835"/>
                  </a:lnTo>
                  <a:lnTo>
                    <a:pt x="4020" y="3015"/>
                  </a:lnTo>
                  <a:lnTo>
                    <a:pt x="3968" y="3221"/>
                  </a:lnTo>
                  <a:lnTo>
                    <a:pt x="3942" y="3453"/>
                  </a:lnTo>
                  <a:lnTo>
                    <a:pt x="3401" y="3453"/>
                  </a:lnTo>
                  <a:lnTo>
                    <a:pt x="3427" y="3169"/>
                  </a:lnTo>
                  <a:lnTo>
                    <a:pt x="3479" y="2912"/>
                  </a:lnTo>
                  <a:lnTo>
                    <a:pt x="3556" y="2680"/>
                  </a:lnTo>
                  <a:lnTo>
                    <a:pt x="3633" y="2422"/>
                  </a:lnTo>
                  <a:lnTo>
                    <a:pt x="3762" y="2190"/>
                  </a:lnTo>
                  <a:lnTo>
                    <a:pt x="3891" y="1959"/>
                  </a:lnTo>
                  <a:lnTo>
                    <a:pt x="4020" y="1752"/>
                  </a:lnTo>
                  <a:lnTo>
                    <a:pt x="4200" y="1546"/>
                  </a:lnTo>
                  <a:close/>
                  <a:moveTo>
                    <a:pt x="9044" y="1546"/>
                  </a:moveTo>
                  <a:lnTo>
                    <a:pt x="9224" y="1752"/>
                  </a:lnTo>
                  <a:lnTo>
                    <a:pt x="9353" y="1959"/>
                  </a:lnTo>
                  <a:lnTo>
                    <a:pt x="9482" y="2190"/>
                  </a:lnTo>
                  <a:lnTo>
                    <a:pt x="9585" y="2422"/>
                  </a:lnTo>
                  <a:lnTo>
                    <a:pt x="9688" y="2654"/>
                  </a:lnTo>
                  <a:lnTo>
                    <a:pt x="9765" y="2912"/>
                  </a:lnTo>
                  <a:lnTo>
                    <a:pt x="9817" y="3169"/>
                  </a:lnTo>
                  <a:lnTo>
                    <a:pt x="9842" y="3453"/>
                  </a:lnTo>
                  <a:lnTo>
                    <a:pt x="9301" y="3453"/>
                  </a:lnTo>
                  <a:lnTo>
                    <a:pt x="9276" y="3221"/>
                  </a:lnTo>
                  <a:lnTo>
                    <a:pt x="9224" y="3015"/>
                  </a:lnTo>
                  <a:lnTo>
                    <a:pt x="9173" y="2835"/>
                  </a:lnTo>
                  <a:lnTo>
                    <a:pt x="9095" y="2628"/>
                  </a:lnTo>
                  <a:lnTo>
                    <a:pt x="9018" y="2448"/>
                  </a:lnTo>
                  <a:lnTo>
                    <a:pt x="8915" y="2268"/>
                  </a:lnTo>
                  <a:lnTo>
                    <a:pt x="8786" y="2087"/>
                  </a:lnTo>
                  <a:lnTo>
                    <a:pt x="8683" y="1933"/>
                  </a:lnTo>
                  <a:lnTo>
                    <a:pt x="9044" y="1546"/>
                  </a:lnTo>
                  <a:close/>
                  <a:moveTo>
                    <a:pt x="3942" y="3891"/>
                  </a:moveTo>
                  <a:lnTo>
                    <a:pt x="3968" y="4097"/>
                  </a:lnTo>
                  <a:lnTo>
                    <a:pt x="3968" y="4097"/>
                  </a:lnTo>
                  <a:lnTo>
                    <a:pt x="3633" y="3891"/>
                  </a:lnTo>
                  <a:close/>
                  <a:moveTo>
                    <a:pt x="9611" y="3891"/>
                  </a:moveTo>
                  <a:lnTo>
                    <a:pt x="9276" y="4097"/>
                  </a:lnTo>
                  <a:lnTo>
                    <a:pt x="9301" y="3891"/>
                  </a:lnTo>
                  <a:close/>
                  <a:moveTo>
                    <a:pt x="6622" y="1417"/>
                  </a:moveTo>
                  <a:lnTo>
                    <a:pt x="6854" y="1443"/>
                  </a:lnTo>
                  <a:lnTo>
                    <a:pt x="7086" y="1469"/>
                  </a:lnTo>
                  <a:lnTo>
                    <a:pt x="7292" y="1521"/>
                  </a:lnTo>
                  <a:lnTo>
                    <a:pt x="7498" y="1598"/>
                  </a:lnTo>
                  <a:lnTo>
                    <a:pt x="7678" y="1701"/>
                  </a:lnTo>
                  <a:lnTo>
                    <a:pt x="7884" y="1804"/>
                  </a:lnTo>
                  <a:lnTo>
                    <a:pt x="8039" y="1933"/>
                  </a:lnTo>
                  <a:lnTo>
                    <a:pt x="8193" y="2087"/>
                  </a:lnTo>
                  <a:lnTo>
                    <a:pt x="8348" y="2242"/>
                  </a:lnTo>
                  <a:lnTo>
                    <a:pt x="8477" y="2422"/>
                  </a:lnTo>
                  <a:lnTo>
                    <a:pt x="8580" y="2603"/>
                  </a:lnTo>
                  <a:lnTo>
                    <a:pt x="8683" y="2783"/>
                  </a:lnTo>
                  <a:lnTo>
                    <a:pt x="8760" y="2989"/>
                  </a:lnTo>
                  <a:lnTo>
                    <a:pt x="8812" y="3221"/>
                  </a:lnTo>
                  <a:lnTo>
                    <a:pt x="8863" y="3427"/>
                  </a:lnTo>
                  <a:lnTo>
                    <a:pt x="8863" y="3659"/>
                  </a:lnTo>
                  <a:lnTo>
                    <a:pt x="8863" y="3865"/>
                  </a:lnTo>
                  <a:lnTo>
                    <a:pt x="8838" y="4045"/>
                  </a:lnTo>
                  <a:lnTo>
                    <a:pt x="8786" y="4226"/>
                  </a:lnTo>
                  <a:lnTo>
                    <a:pt x="8735" y="4406"/>
                  </a:lnTo>
                  <a:lnTo>
                    <a:pt x="8374" y="4277"/>
                  </a:lnTo>
                  <a:lnTo>
                    <a:pt x="8039" y="4148"/>
                  </a:lnTo>
                  <a:lnTo>
                    <a:pt x="7704" y="4071"/>
                  </a:lnTo>
                  <a:lnTo>
                    <a:pt x="7395" y="3994"/>
                  </a:lnTo>
                  <a:lnTo>
                    <a:pt x="7343" y="3891"/>
                  </a:lnTo>
                  <a:lnTo>
                    <a:pt x="7292" y="3788"/>
                  </a:lnTo>
                  <a:lnTo>
                    <a:pt x="7189" y="3685"/>
                  </a:lnTo>
                  <a:lnTo>
                    <a:pt x="7111" y="3607"/>
                  </a:lnTo>
                  <a:lnTo>
                    <a:pt x="7008" y="3530"/>
                  </a:lnTo>
                  <a:lnTo>
                    <a:pt x="6880" y="3479"/>
                  </a:lnTo>
                  <a:lnTo>
                    <a:pt x="6751" y="3453"/>
                  </a:lnTo>
                  <a:lnTo>
                    <a:pt x="6622" y="3453"/>
                  </a:lnTo>
                  <a:lnTo>
                    <a:pt x="6467" y="3427"/>
                  </a:lnTo>
                  <a:lnTo>
                    <a:pt x="6364" y="3324"/>
                  </a:lnTo>
                  <a:lnTo>
                    <a:pt x="6287" y="3221"/>
                  </a:lnTo>
                  <a:lnTo>
                    <a:pt x="6261" y="3066"/>
                  </a:lnTo>
                  <a:lnTo>
                    <a:pt x="6287" y="2938"/>
                  </a:lnTo>
                  <a:lnTo>
                    <a:pt x="6364" y="2809"/>
                  </a:lnTo>
                  <a:lnTo>
                    <a:pt x="6467" y="2731"/>
                  </a:lnTo>
                  <a:lnTo>
                    <a:pt x="6622" y="2706"/>
                  </a:lnTo>
                  <a:lnTo>
                    <a:pt x="6776" y="2731"/>
                  </a:lnTo>
                  <a:lnTo>
                    <a:pt x="6880" y="2809"/>
                  </a:lnTo>
                  <a:lnTo>
                    <a:pt x="6957" y="2938"/>
                  </a:lnTo>
                  <a:lnTo>
                    <a:pt x="6983" y="3066"/>
                  </a:lnTo>
                  <a:lnTo>
                    <a:pt x="7008" y="3169"/>
                  </a:lnTo>
                  <a:lnTo>
                    <a:pt x="7060" y="3221"/>
                  </a:lnTo>
                  <a:lnTo>
                    <a:pt x="7137" y="3272"/>
                  </a:lnTo>
                  <a:lnTo>
                    <a:pt x="7214" y="3298"/>
                  </a:lnTo>
                  <a:lnTo>
                    <a:pt x="7292" y="3272"/>
                  </a:lnTo>
                  <a:lnTo>
                    <a:pt x="7369" y="3221"/>
                  </a:lnTo>
                  <a:lnTo>
                    <a:pt x="7421" y="3169"/>
                  </a:lnTo>
                  <a:lnTo>
                    <a:pt x="7446" y="3066"/>
                  </a:lnTo>
                  <a:lnTo>
                    <a:pt x="7421" y="2938"/>
                  </a:lnTo>
                  <a:lnTo>
                    <a:pt x="7395" y="2809"/>
                  </a:lnTo>
                  <a:lnTo>
                    <a:pt x="7343" y="2680"/>
                  </a:lnTo>
                  <a:lnTo>
                    <a:pt x="7266" y="2577"/>
                  </a:lnTo>
                  <a:lnTo>
                    <a:pt x="7189" y="2474"/>
                  </a:lnTo>
                  <a:lnTo>
                    <a:pt x="7086" y="2397"/>
                  </a:lnTo>
                  <a:lnTo>
                    <a:pt x="6957" y="2345"/>
                  </a:lnTo>
                  <a:lnTo>
                    <a:pt x="6854" y="2293"/>
                  </a:lnTo>
                  <a:lnTo>
                    <a:pt x="6854" y="2190"/>
                  </a:lnTo>
                  <a:lnTo>
                    <a:pt x="6828" y="2113"/>
                  </a:lnTo>
                  <a:lnTo>
                    <a:pt x="6776" y="2036"/>
                  </a:lnTo>
                  <a:lnTo>
                    <a:pt x="6699" y="1984"/>
                  </a:lnTo>
                  <a:lnTo>
                    <a:pt x="6622" y="1959"/>
                  </a:lnTo>
                  <a:lnTo>
                    <a:pt x="6545" y="1984"/>
                  </a:lnTo>
                  <a:lnTo>
                    <a:pt x="6467" y="2036"/>
                  </a:lnTo>
                  <a:lnTo>
                    <a:pt x="6416" y="2113"/>
                  </a:lnTo>
                  <a:lnTo>
                    <a:pt x="6390" y="2190"/>
                  </a:lnTo>
                  <a:lnTo>
                    <a:pt x="6390" y="2293"/>
                  </a:lnTo>
                  <a:lnTo>
                    <a:pt x="6287" y="2345"/>
                  </a:lnTo>
                  <a:lnTo>
                    <a:pt x="6158" y="2397"/>
                  </a:lnTo>
                  <a:lnTo>
                    <a:pt x="6055" y="2474"/>
                  </a:lnTo>
                  <a:lnTo>
                    <a:pt x="5978" y="2577"/>
                  </a:lnTo>
                  <a:lnTo>
                    <a:pt x="5900" y="2680"/>
                  </a:lnTo>
                  <a:lnTo>
                    <a:pt x="5849" y="2809"/>
                  </a:lnTo>
                  <a:lnTo>
                    <a:pt x="5823" y="2938"/>
                  </a:lnTo>
                  <a:lnTo>
                    <a:pt x="5797" y="3066"/>
                  </a:lnTo>
                  <a:lnTo>
                    <a:pt x="5823" y="3247"/>
                  </a:lnTo>
                  <a:lnTo>
                    <a:pt x="5875" y="3401"/>
                  </a:lnTo>
                  <a:lnTo>
                    <a:pt x="5952" y="3530"/>
                  </a:lnTo>
                  <a:lnTo>
                    <a:pt x="6055" y="3659"/>
                  </a:lnTo>
                  <a:lnTo>
                    <a:pt x="6158" y="3762"/>
                  </a:lnTo>
                  <a:lnTo>
                    <a:pt x="6313" y="3814"/>
                  </a:lnTo>
                  <a:lnTo>
                    <a:pt x="6467" y="3865"/>
                  </a:lnTo>
                  <a:lnTo>
                    <a:pt x="6622" y="3891"/>
                  </a:lnTo>
                  <a:lnTo>
                    <a:pt x="6725" y="3891"/>
                  </a:lnTo>
                  <a:lnTo>
                    <a:pt x="6802" y="3942"/>
                  </a:lnTo>
                  <a:lnTo>
                    <a:pt x="6416" y="3942"/>
                  </a:lnTo>
                  <a:lnTo>
                    <a:pt x="6004" y="3968"/>
                  </a:lnTo>
                  <a:lnTo>
                    <a:pt x="5617" y="4045"/>
                  </a:lnTo>
                  <a:lnTo>
                    <a:pt x="5205" y="4148"/>
                  </a:lnTo>
                  <a:lnTo>
                    <a:pt x="4870" y="4277"/>
                  </a:lnTo>
                  <a:lnTo>
                    <a:pt x="4509" y="4406"/>
                  </a:lnTo>
                  <a:lnTo>
                    <a:pt x="4458" y="4226"/>
                  </a:lnTo>
                  <a:lnTo>
                    <a:pt x="4406" y="4045"/>
                  </a:lnTo>
                  <a:lnTo>
                    <a:pt x="4380" y="3865"/>
                  </a:lnTo>
                  <a:lnTo>
                    <a:pt x="4380" y="3659"/>
                  </a:lnTo>
                  <a:lnTo>
                    <a:pt x="4380" y="3427"/>
                  </a:lnTo>
                  <a:lnTo>
                    <a:pt x="4432" y="3221"/>
                  </a:lnTo>
                  <a:lnTo>
                    <a:pt x="4483" y="2989"/>
                  </a:lnTo>
                  <a:lnTo>
                    <a:pt x="4561" y="2783"/>
                  </a:lnTo>
                  <a:lnTo>
                    <a:pt x="4664" y="2603"/>
                  </a:lnTo>
                  <a:lnTo>
                    <a:pt x="4767" y="2422"/>
                  </a:lnTo>
                  <a:lnTo>
                    <a:pt x="4896" y="2242"/>
                  </a:lnTo>
                  <a:lnTo>
                    <a:pt x="5050" y="2087"/>
                  </a:lnTo>
                  <a:lnTo>
                    <a:pt x="5205" y="1933"/>
                  </a:lnTo>
                  <a:lnTo>
                    <a:pt x="5359" y="1804"/>
                  </a:lnTo>
                  <a:lnTo>
                    <a:pt x="5566" y="1701"/>
                  </a:lnTo>
                  <a:lnTo>
                    <a:pt x="5746" y="1598"/>
                  </a:lnTo>
                  <a:lnTo>
                    <a:pt x="5952" y="1521"/>
                  </a:lnTo>
                  <a:lnTo>
                    <a:pt x="6184" y="1469"/>
                  </a:lnTo>
                  <a:lnTo>
                    <a:pt x="6390" y="1443"/>
                  </a:lnTo>
                  <a:lnTo>
                    <a:pt x="6622" y="1417"/>
                  </a:lnTo>
                  <a:close/>
                  <a:moveTo>
                    <a:pt x="1649" y="4535"/>
                  </a:moveTo>
                  <a:lnTo>
                    <a:pt x="2036" y="4690"/>
                  </a:lnTo>
                  <a:lnTo>
                    <a:pt x="2422" y="4870"/>
                  </a:lnTo>
                  <a:lnTo>
                    <a:pt x="2809" y="5076"/>
                  </a:lnTo>
                  <a:lnTo>
                    <a:pt x="3195" y="5308"/>
                  </a:lnTo>
                  <a:lnTo>
                    <a:pt x="2809" y="5669"/>
                  </a:lnTo>
                  <a:lnTo>
                    <a:pt x="2474" y="6055"/>
                  </a:lnTo>
                  <a:lnTo>
                    <a:pt x="2165" y="6493"/>
                  </a:lnTo>
                  <a:lnTo>
                    <a:pt x="1881" y="6931"/>
                  </a:lnTo>
                  <a:lnTo>
                    <a:pt x="1778" y="6828"/>
                  </a:lnTo>
                  <a:lnTo>
                    <a:pt x="1675" y="6725"/>
                  </a:lnTo>
                  <a:lnTo>
                    <a:pt x="1598" y="6596"/>
                  </a:lnTo>
                  <a:lnTo>
                    <a:pt x="1546" y="6467"/>
                  </a:lnTo>
                  <a:lnTo>
                    <a:pt x="1469" y="6184"/>
                  </a:lnTo>
                  <a:lnTo>
                    <a:pt x="1418" y="5875"/>
                  </a:lnTo>
                  <a:lnTo>
                    <a:pt x="1443" y="5540"/>
                  </a:lnTo>
                  <a:lnTo>
                    <a:pt x="1469" y="5179"/>
                  </a:lnTo>
                  <a:lnTo>
                    <a:pt x="1546" y="4870"/>
                  </a:lnTo>
                  <a:lnTo>
                    <a:pt x="1649" y="4535"/>
                  </a:lnTo>
                  <a:close/>
                  <a:moveTo>
                    <a:pt x="11594" y="4535"/>
                  </a:moveTo>
                  <a:lnTo>
                    <a:pt x="11697" y="4870"/>
                  </a:lnTo>
                  <a:lnTo>
                    <a:pt x="11775" y="5179"/>
                  </a:lnTo>
                  <a:lnTo>
                    <a:pt x="11800" y="5540"/>
                  </a:lnTo>
                  <a:lnTo>
                    <a:pt x="11826" y="5875"/>
                  </a:lnTo>
                  <a:lnTo>
                    <a:pt x="11775" y="6184"/>
                  </a:lnTo>
                  <a:lnTo>
                    <a:pt x="11697" y="6467"/>
                  </a:lnTo>
                  <a:lnTo>
                    <a:pt x="11646" y="6596"/>
                  </a:lnTo>
                  <a:lnTo>
                    <a:pt x="11569" y="6725"/>
                  </a:lnTo>
                  <a:lnTo>
                    <a:pt x="11466" y="6828"/>
                  </a:lnTo>
                  <a:lnTo>
                    <a:pt x="11362" y="6931"/>
                  </a:lnTo>
                  <a:lnTo>
                    <a:pt x="11079" y="6493"/>
                  </a:lnTo>
                  <a:lnTo>
                    <a:pt x="10770" y="6055"/>
                  </a:lnTo>
                  <a:lnTo>
                    <a:pt x="10435" y="5669"/>
                  </a:lnTo>
                  <a:lnTo>
                    <a:pt x="10048" y="5308"/>
                  </a:lnTo>
                  <a:lnTo>
                    <a:pt x="10435" y="5076"/>
                  </a:lnTo>
                  <a:lnTo>
                    <a:pt x="10821" y="4870"/>
                  </a:lnTo>
                  <a:lnTo>
                    <a:pt x="11208" y="4690"/>
                  </a:lnTo>
                  <a:lnTo>
                    <a:pt x="11594" y="4535"/>
                  </a:lnTo>
                  <a:close/>
                  <a:moveTo>
                    <a:pt x="12058" y="3401"/>
                  </a:moveTo>
                  <a:lnTo>
                    <a:pt x="12135" y="3427"/>
                  </a:lnTo>
                  <a:lnTo>
                    <a:pt x="12213" y="3479"/>
                  </a:lnTo>
                  <a:lnTo>
                    <a:pt x="12264" y="3556"/>
                  </a:lnTo>
                  <a:lnTo>
                    <a:pt x="12445" y="3942"/>
                  </a:lnTo>
                  <a:lnTo>
                    <a:pt x="12599" y="4432"/>
                  </a:lnTo>
                  <a:lnTo>
                    <a:pt x="12676" y="4715"/>
                  </a:lnTo>
                  <a:lnTo>
                    <a:pt x="12728" y="4999"/>
                  </a:lnTo>
                  <a:lnTo>
                    <a:pt x="12779" y="5282"/>
                  </a:lnTo>
                  <a:lnTo>
                    <a:pt x="12805" y="5591"/>
                  </a:lnTo>
                  <a:lnTo>
                    <a:pt x="12805" y="5875"/>
                  </a:lnTo>
                  <a:lnTo>
                    <a:pt x="12779" y="6184"/>
                  </a:lnTo>
                  <a:lnTo>
                    <a:pt x="12728" y="6493"/>
                  </a:lnTo>
                  <a:lnTo>
                    <a:pt x="12625" y="6802"/>
                  </a:lnTo>
                  <a:lnTo>
                    <a:pt x="12496" y="7086"/>
                  </a:lnTo>
                  <a:lnTo>
                    <a:pt x="12316" y="7343"/>
                  </a:lnTo>
                  <a:lnTo>
                    <a:pt x="12084" y="7627"/>
                  </a:lnTo>
                  <a:lnTo>
                    <a:pt x="11800" y="7858"/>
                  </a:lnTo>
                  <a:lnTo>
                    <a:pt x="11775" y="7781"/>
                  </a:lnTo>
                  <a:lnTo>
                    <a:pt x="11594" y="7343"/>
                  </a:lnTo>
                  <a:lnTo>
                    <a:pt x="11749" y="7189"/>
                  </a:lnTo>
                  <a:lnTo>
                    <a:pt x="11904" y="7008"/>
                  </a:lnTo>
                  <a:lnTo>
                    <a:pt x="12007" y="6828"/>
                  </a:lnTo>
                  <a:lnTo>
                    <a:pt x="12110" y="6622"/>
                  </a:lnTo>
                  <a:lnTo>
                    <a:pt x="12213" y="6287"/>
                  </a:lnTo>
                  <a:lnTo>
                    <a:pt x="12264" y="5926"/>
                  </a:lnTo>
                  <a:lnTo>
                    <a:pt x="12264" y="5514"/>
                  </a:lnTo>
                  <a:lnTo>
                    <a:pt x="12213" y="5102"/>
                  </a:lnTo>
                  <a:lnTo>
                    <a:pt x="12110" y="4715"/>
                  </a:lnTo>
                  <a:lnTo>
                    <a:pt x="11981" y="4303"/>
                  </a:lnTo>
                  <a:lnTo>
                    <a:pt x="11904" y="4174"/>
                  </a:lnTo>
                  <a:lnTo>
                    <a:pt x="11800" y="4097"/>
                  </a:lnTo>
                  <a:lnTo>
                    <a:pt x="11672" y="4071"/>
                  </a:lnTo>
                  <a:lnTo>
                    <a:pt x="11543" y="4097"/>
                  </a:lnTo>
                  <a:lnTo>
                    <a:pt x="11079" y="4252"/>
                  </a:lnTo>
                  <a:lnTo>
                    <a:pt x="10590" y="4483"/>
                  </a:lnTo>
                  <a:lnTo>
                    <a:pt x="10152" y="4715"/>
                  </a:lnTo>
                  <a:lnTo>
                    <a:pt x="9688" y="4999"/>
                  </a:lnTo>
                  <a:lnTo>
                    <a:pt x="9224" y="4690"/>
                  </a:lnTo>
                  <a:lnTo>
                    <a:pt x="9662" y="4380"/>
                  </a:lnTo>
                  <a:lnTo>
                    <a:pt x="10177" y="4097"/>
                  </a:lnTo>
                  <a:lnTo>
                    <a:pt x="10564" y="3891"/>
                  </a:lnTo>
                  <a:lnTo>
                    <a:pt x="11002" y="3710"/>
                  </a:lnTo>
                  <a:lnTo>
                    <a:pt x="11466" y="3556"/>
                  </a:lnTo>
                  <a:lnTo>
                    <a:pt x="11955" y="3401"/>
                  </a:lnTo>
                  <a:close/>
                  <a:moveTo>
                    <a:pt x="6622" y="4380"/>
                  </a:moveTo>
                  <a:lnTo>
                    <a:pt x="6957" y="4406"/>
                  </a:lnTo>
                  <a:lnTo>
                    <a:pt x="7266" y="4432"/>
                  </a:lnTo>
                  <a:lnTo>
                    <a:pt x="7575" y="4483"/>
                  </a:lnTo>
                  <a:lnTo>
                    <a:pt x="7910" y="4561"/>
                  </a:lnTo>
                  <a:lnTo>
                    <a:pt x="8168" y="4664"/>
                  </a:lnTo>
                  <a:lnTo>
                    <a:pt x="8451" y="4793"/>
                  </a:lnTo>
                  <a:lnTo>
                    <a:pt x="8709" y="4921"/>
                  </a:lnTo>
                  <a:lnTo>
                    <a:pt x="8992" y="5050"/>
                  </a:lnTo>
                  <a:lnTo>
                    <a:pt x="9224" y="5231"/>
                  </a:lnTo>
                  <a:lnTo>
                    <a:pt x="9482" y="5411"/>
                  </a:lnTo>
                  <a:lnTo>
                    <a:pt x="9714" y="5591"/>
                  </a:lnTo>
                  <a:lnTo>
                    <a:pt x="9945" y="5797"/>
                  </a:lnTo>
                  <a:lnTo>
                    <a:pt x="10152" y="6029"/>
                  </a:lnTo>
                  <a:lnTo>
                    <a:pt x="10358" y="6261"/>
                  </a:lnTo>
                  <a:lnTo>
                    <a:pt x="10564" y="6519"/>
                  </a:lnTo>
                  <a:lnTo>
                    <a:pt x="10744" y="6776"/>
                  </a:lnTo>
                  <a:lnTo>
                    <a:pt x="10924" y="7060"/>
                  </a:lnTo>
                  <a:lnTo>
                    <a:pt x="11079" y="7343"/>
                  </a:lnTo>
                  <a:lnTo>
                    <a:pt x="11234" y="7652"/>
                  </a:lnTo>
                  <a:lnTo>
                    <a:pt x="11362" y="7962"/>
                  </a:lnTo>
                  <a:lnTo>
                    <a:pt x="11569" y="8425"/>
                  </a:lnTo>
                  <a:lnTo>
                    <a:pt x="11697" y="8812"/>
                  </a:lnTo>
                  <a:lnTo>
                    <a:pt x="11775" y="9224"/>
                  </a:lnTo>
                  <a:lnTo>
                    <a:pt x="11826" y="9636"/>
                  </a:lnTo>
                  <a:lnTo>
                    <a:pt x="11800" y="10048"/>
                  </a:lnTo>
                  <a:lnTo>
                    <a:pt x="11749" y="10461"/>
                  </a:lnTo>
                  <a:lnTo>
                    <a:pt x="11646" y="10847"/>
                  </a:lnTo>
                  <a:lnTo>
                    <a:pt x="11491" y="11234"/>
                  </a:lnTo>
                  <a:lnTo>
                    <a:pt x="11311" y="11569"/>
                  </a:lnTo>
                  <a:lnTo>
                    <a:pt x="11079" y="11878"/>
                  </a:lnTo>
                  <a:lnTo>
                    <a:pt x="10821" y="12135"/>
                  </a:lnTo>
                  <a:lnTo>
                    <a:pt x="10538" y="12367"/>
                  </a:lnTo>
                  <a:lnTo>
                    <a:pt x="10229" y="12522"/>
                  </a:lnTo>
                  <a:lnTo>
                    <a:pt x="9791" y="12702"/>
                  </a:lnTo>
                  <a:lnTo>
                    <a:pt x="9353" y="12857"/>
                  </a:lnTo>
                  <a:lnTo>
                    <a:pt x="8915" y="12986"/>
                  </a:lnTo>
                  <a:lnTo>
                    <a:pt x="8451" y="13114"/>
                  </a:lnTo>
                  <a:lnTo>
                    <a:pt x="7987" y="13192"/>
                  </a:lnTo>
                  <a:lnTo>
                    <a:pt x="7549" y="13243"/>
                  </a:lnTo>
                  <a:lnTo>
                    <a:pt x="7086" y="13295"/>
                  </a:lnTo>
                  <a:lnTo>
                    <a:pt x="6158" y="13295"/>
                  </a:lnTo>
                  <a:lnTo>
                    <a:pt x="5694" y="13243"/>
                  </a:lnTo>
                  <a:lnTo>
                    <a:pt x="5256" y="13192"/>
                  </a:lnTo>
                  <a:lnTo>
                    <a:pt x="4793" y="13114"/>
                  </a:lnTo>
                  <a:lnTo>
                    <a:pt x="4355" y="12986"/>
                  </a:lnTo>
                  <a:lnTo>
                    <a:pt x="3891" y="12857"/>
                  </a:lnTo>
                  <a:lnTo>
                    <a:pt x="3453" y="12702"/>
                  </a:lnTo>
                  <a:lnTo>
                    <a:pt x="3015" y="12522"/>
                  </a:lnTo>
                  <a:lnTo>
                    <a:pt x="2706" y="12367"/>
                  </a:lnTo>
                  <a:lnTo>
                    <a:pt x="2422" y="12135"/>
                  </a:lnTo>
                  <a:lnTo>
                    <a:pt x="2165" y="11878"/>
                  </a:lnTo>
                  <a:lnTo>
                    <a:pt x="1933" y="11569"/>
                  </a:lnTo>
                  <a:lnTo>
                    <a:pt x="1752" y="11234"/>
                  </a:lnTo>
                  <a:lnTo>
                    <a:pt x="1598" y="10847"/>
                  </a:lnTo>
                  <a:lnTo>
                    <a:pt x="1495" y="10461"/>
                  </a:lnTo>
                  <a:lnTo>
                    <a:pt x="1443" y="10048"/>
                  </a:lnTo>
                  <a:lnTo>
                    <a:pt x="1418" y="9636"/>
                  </a:lnTo>
                  <a:lnTo>
                    <a:pt x="1469" y="9224"/>
                  </a:lnTo>
                  <a:lnTo>
                    <a:pt x="1546" y="8812"/>
                  </a:lnTo>
                  <a:lnTo>
                    <a:pt x="1675" y="8425"/>
                  </a:lnTo>
                  <a:lnTo>
                    <a:pt x="1881" y="7962"/>
                  </a:lnTo>
                  <a:lnTo>
                    <a:pt x="2113" y="7446"/>
                  </a:lnTo>
                  <a:lnTo>
                    <a:pt x="2371" y="6983"/>
                  </a:lnTo>
                  <a:lnTo>
                    <a:pt x="2654" y="6545"/>
                  </a:lnTo>
                  <a:lnTo>
                    <a:pt x="2989" y="6132"/>
                  </a:lnTo>
                  <a:lnTo>
                    <a:pt x="3350" y="5772"/>
                  </a:lnTo>
                  <a:lnTo>
                    <a:pt x="3711" y="5437"/>
                  </a:lnTo>
                  <a:lnTo>
                    <a:pt x="4123" y="5153"/>
                  </a:lnTo>
                  <a:lnTo>
                    <a:pt x="4535" y="4896"/>
                  </a:lnTo>
                  <a:lnTo>
                    <a:pt x="4947" y="4715"/>
                  </a:lnTo>
                  <a:lnTo>
                    <a:pt x="5334" y="4561"/>
                  </a:lnTo>
                  <a:lnTo>
                    <a:pt x="5669" y="4483"/>
                  </a:lnTo>
                  <a:lnTo>
                    <a:pt x="5978" y="4432"/>
                  </a:lnTo>
                  <a:lnTo>
                    <a:pt x="6313" y="4406"/>
                  </a:lnTo>
                  <a:lnTo>
                    <a:pt x="6622" y="4380"/>
                  </a:lnTo>
                  <a:close/>
                  <a:moveTo>
                    <a:pt x="2525" y="12779"/>
                  </a:moveTo>
                  <a:lnTo>
                    <a:pt x="2835" y="12934"/>
                  </a:lnTo>
                  <a:lnTo>
                    <a:pt x="3273" y="13114"/>
                  </a:lnTo>
                  <a:lnTo>
                    <a:pt x="3736" y="13269"/>
                  </a:lnTo>
                  <a:lnTo>
                    <a:pt x="4200" y="13424"/>
                  </a:lnTo>
                  <a:lnTo>
                    <a:pt x="4664" y="13527"/>
                  </a:lnTo>
                  <a:lnTo>
                    <a:pt x="4561" y="13784"/>
                  </a:lnTo>
                  <a:lnTo>
                    <a:pt x="2577" y="13784"/>
                  </a:lnTo>
                  <a:lnTo>
                    <a:pt x="2525" y="12779"/>
                  </a:lnTo>
                  <a:close/>
                  <a:moveTo>
                    <a:pt x="10718" y="12779"/>
                  </a:moveTo>
                  <a:lnTo>
                    <a:pt x="10667" y="13784"/>
                  </a:lnTo>
                  <a:lnTo>
                    <a:pt x="8683" y="13784"/>
                  </a:lnTo>
                  <a:lnTo>
                    <a:pt x="8580" y="13527"/>
                  </a:lnTo>
                  <a:lnTo>
                    <a:pt x="9044" y="13424"/>
                  </a:lnTo>
                  <a:lnTo>
                    <a:pt x="9507" y="13269"/>
                  </a:lnTo>
                  <a:lnTo>
                    <a:pt x="9971" y="13114"/>
                  </a:lnTo>
                  <a:lnTo>
                    <a:pt x="10409" y="12934"/>
                  </a:lnTo>
                  <a:lnTo>
                    <a:pt x="10718" y="12779"/>
                  </a:lnTo>
                  <a:close/>
                  <a:moveTo>
                    <a:pt x="4432" y="14248"/>
                  </a:moveTo>
                  <a:lnTo>
                    <a:pt x="4303" y="14583"/>
                  </a:lnTo>
                  <a:lnTo>
                    <a:pt x="4277" y="14660"/>
                  </a:lnTo>
                  <a:lnTo>
                    <a:pt x="4200" y="14737"/>
                  </a:lnTo>
                  <a:lnTo>
                    <a:pt x="4123" y="14763"/>
                  </a:lnTo>
                  <a:lnTo>
                    <a:pt x="4045" y="14789"/>
                  </a:lnTo>
                  <a:lnTo>
                    <a:pt x="2886" y="14789"/>
                  </a:lnTo>
                  <a:lnTo>
                    <a:pt x="2809" y="14763"/>
                  </a:lnTo>
                  <a:lnTo>
                    <a:pt x="2706" y="14712"/>
                  </a:lnTo>
                  <a:lnTo>
                    <a:pt x="2654" y="14634"/>
                  </a:lnTo>
                  <a:lnTo>
                    <a:pt x="2628" y="14531"/>
                  </a:lnTo>
                  <a:lnTo>
                    <a:pt x="2603" y="14248"/>
                  </a:lnTo>
                  <a:lnTo>
                    <a:pt x="3453" y="14248"/>
                  </a:lnTo>
                  <a:lnTo>
                    <a:pt x="3453" y="14274"/>
                  </a:lnTo>
                  <a:lnTo>
                    <a:pt x="3453" y="14351"/>
                  </a:lnTo>
                  <a:lnTo>
                    <a:pt x="3504" y="14428"/>
                  </a:lnTo>
                  <a:lnTo>
                    <a:pt x="3582" y="14454"/>
                  </a:lnTo>
                  <a:lnTo>
                    <a:pt x="3659" y="14480"/>
                  </a:lnTo>
                  <a:lnTo>
                    <a:pt x="3762" y="14454"/>
                  </a:lnTo>
                  <a:lnTo>
                    <a:pt x="3814" y="14428"/>
                  </a:lnTo>
                  <a:lnTo>
                    <a:pt x="3865" y="14351"/>
                  </a:lnTo>
                  <a:lnTo>
                    <a:pt x="3891" y="14274"/>
                  </a:lnTo>
                  <a:lnTo>
                    <a:pt x="3891" y="14248"/>
                  </a:lnTo>
                  <a:close/>
                  <a:moveTo>
                    <a:pt x="10641" y="14248"/>
                  </a:moveTo>
                  <a:lnTo>
                    <a:pt x="10615" y="14531"/>
                  </a:lnTo>
                  <a:lnTo>
                    <a:pt x="10590" y="14634"/>
                  </a:lnTo>
                  <a:lnTo>
                    <a:pt x="10538" y="14712"/>
                  </a:lnTo>
                  <a:lnTo>
                    <a:pt x="10461" y="14763"/>
                  </a:lnTo>
                  <a:lnTo>
                    <a:pt x="10358" y="14789"/>
                  </a:lnTo>
                  <a:lnTo>
                    <a:pt x="9198" y="14789"/>
                  </a:lnTo>
                  <a:lnTo>
                    <a:pt x="9121" y="14763"/>
                  </a:lnTo>
                  <a:lnTo>
                    <a:pt x="9044" y="14737"/>
                  </a:lnTo>
                  <a:lnTo>
                    <a:pt x="8966" y="14660"/>
                  </a:lnTo>
                  <a:lnTo>
                    <a:pt x="8941" y="14583"/>
                  </a:lnTo>
                  <a:lnTo>
                    <a:pt x="8812" y="14248"/>
                  </a:lnTo>
                  <a:lnTo>
                    <a:pt x="9353" y="14248"/>
                  </a:lnTo>
                  <a:lnTo>
                    <a:pt x="9353" y="14274"/>
                  </a:lnTo>
                  <a:lnTo>
                    <a:pt x="9379" y="14351"/>
                  </a:lnTo>
                  <a:lnTo>
                    <a:pt x="9430" y="14428"/>
                  </a:lnTo>
                  <a:lnTo>
                    <a:pt x="9482" y="14454"/>
                  </a:lnTo>
                  <a:lnTo>
                    <a:pt x="9585" y="14480"/>
                  </a:lnTo>
                  <a:lnTo>
                    <a:pt x="9662" y="14454"/>
                  </a:lnTo>
                  <a:lnTo>
                    <a:pt x="9739" y="14428"/>
                  </a:lnTo>
                  <a:lnTo>
                    <a:pt x="9791" y="14351"/>
                  </a:lnTo>
                  <a:lnTo>
                    <a:pt x="9791" y="14274"/>
                  </a:lnTo>
                  <a:lnTo>
                    <a:pt x="9791" y="14248"/>
                  </a:lnTo>
                  <a:close/>
                  <a:moveTo>
                    <a:pt x="6364" y="0"/>
                  </a:moveTo>
                  <a:lnTo>
                    <a:pt x="6132" y="26"/>
                  </a:lnTo>
                  <a:lnTo>
                    <a:pt x="5875" y="78"/>
                  </a:lnTo>
                  <a:lnTo>
                    <a:pt x="5643" y="129"/>
                  </a:lnTo>
                  <a:lnTo>
                    <a:pt x="5566" y="155"/>
                  </a:lnTo>
                  <a:lnTo>
                    <a:pt x="5514" y="232"/>
                  </a:lnTo>
                  <a:lnTo>
                    <a:pt x="5488" y="310"/>
                  </a:lnTo>
                  <a:lnTo>
                    <a:pt x="5488" y="387"/>
                  </a:lnTo>
                  <a:lnTo>
                    <a:pt x="5540" y="490"/>
                  </a:lnTo>
                  <a:lnTo>
                    <a:pt x="5591" y="542"/>
                  </a:lnTo>
                  <a:lnTo>
                    <a:pt x="5669" y="567"/>
                  </a:lnTo>
                  <a:lnTo>
                    <a:pt x="5772" y="567"/>
                  </a:lnTo>
                  <a:lnTo>
                    <a:pt x="6081" y="490"/>
                  </a:lnTo>
                  <a:lnTo>
                    <a:pt x="6390" y="438"/>
                  </a:lnTo>
                  <a:lnTo>
                    <a:pt x="6390" y="979"/>
                  </a:lnTo>
                  <a:lnTo>
                    <a:pt x="6184" y="1005"/>
                  </a:lnTo>
                  <a:lnTo>
                    <a:pt x="5978" y="1057"/>
                  </a:lnTo>
                  <a:lnTo>
                    <a:pt x="5772" y="1108"/>
                  </a:lnTo>
                  <a:lnTo>
                    <a:pt x="5591" y="1186"/>
                  </a:lnTo>
                  <a:lnTo>
                    <a:pt x="5385" y="1263"/>
                  </a:lnTo>
                  <a:lnTo>
                    <a:pt x="5231" y="1366"/>
                  </a:lnTo>
                  <a:lnTo>
                    <a:pt x="5050" y="1495"/>
                  </a:lnTo>
                  <a:lnTo>
                    <a:pt x="4896" y="1624"/>
                  </a:lnTo>
                  <a:lnTo>
                    <a:pt x="4509" y="1237"/>
                  </a:lnTo>
                  <a:lnTo>
                    <a:pt x="4741" y="1057"/>
                  </a:lnTo>
                  <a:lnTo>
                    <a:pt x="4999" y="876"/>
                  </a:lnTo>
                  <a:lnTo>
                    <a:pt x="5050" y="825"/>
                  </a:lnTo>
                  <a:lnTo>
                    <a:pt x="5102" y="748"/>
                  </a:lnTo>
                  <a:lnTo>
                    <a:pt x="5102" y="670"/>
                  </a:lnTo>
                  <a:lnTo>
                    <a:pt x="5076" y="567"/>
                  </a:lnTo>
                  <a:lnTo>
                    <a:pt x="5024" y="516"/>
                  </a:lnTo>
                  <a:lnTo>
                    <a:pt x="4947" y="464"/>
                  </a:lnTo>
                  <a:lnTo>
                    <a:pt x="4844" y="464"/>
                  </a:lnTo>
                  <a:lnTo>
                    <a:pt x="4767" y="490"/>
                  </a:lnTo>
                  <a:lnTo>
                    <a:pt x="4380" y="748"/>
                  </a:lnTo>
                  <a:lnTo>
                    <a:pt x="4045" y="1057"/>
                  </a:lnTo>
                  <a:lnTo>
                    <a:pt x="3736" y="1417"/>
                  </a:lnTo>
                  <a:lnTo>
                    <a:pt x="3479" y="1778"/>
                  </a:lnTo>
                  <a:lnTo>
                    <a:pt x="3273" y="2190"/>
                  </a:lnTo>
                  <a:lnTo>
                    <a:pt x="3092" y="2628"/>
                  </a:lnTo>
                  <a:lnTo>
                    <a:pt x="2989" y="3066"/>
                  </a:lnTo>
                  <a:lnTo>
                    <a:pt x="2963" y="3530"/>
                  </a:lnTo>
                  <a:lnTo>
                    <a:pt x="2603" y="3376"/>
                  </a:lnTo>
                  <a:lnTo>
                    <a:pt x="2216" y="3221"/>
                  </a:lnTo>
                  <a:lnTo>
                    <a:pt x="1804" y="3092"/>
                  </a:lnTo>
                  <a:lnTo>
                    <a:pt x="1392" y="2963"/>
                  </a:lnTo>
                  <a:lnTo>
                    <a:pt x="1134" y="2963"/>
                  </a:lnTo>
                  <a:lnTo>
                    <a:pt x="1031" y="2989"/>
                  </a:lnTo>
                  <a:lnTo>
                    <a:pt x="902" y="3015"/>
                  </a:lnTo>
                  <a:lnTo>
                    <a:pt x="799" y="3092"/>
                  </a:lnTo>
                  <a:lnTo>
                    <a:pt x="722" y="3169"/>
                  </a:lnTo>
                  <a:lnTo>
                    <a:pt x="645" y="3247"/>
                  </a:lnTo>
                  <a:lnTo>
                    <a:pt x="567" y="3376"/>
                  </a:lnTo>
                  <a:lnTo>
                    <a:pt x="413" y="3762"/>
                  </a:lnTo>
                  <a:lnTo>
                    <a:pt x="387" y="3839"/>
                  </a:lnTo>
                  <a:lnTo>
                    <a:pt x="413" y="3942"/>
                  </a:lnTo>
                  <a:lnTo>
                    <a:pt x="464" y="3994"/>
                  </a:lnTo>
                  <a:lnTo>
                    <a:pt x="542" y="4045"/>
                  </a:lnTo>
                  <a:lnTo>
                    <a:pt x="619" y="4071"/>
                  </a:lnTo>
                  <a:lnTo>
                    <a:pt x="696" y="4045"/>
                  </a:lnTo>
                  <a:lnTo>
                    <a:pt x="773" y="3994"/>
                  </a:lnTo>
                  <a:lnTo>
                    <a:pt x="825" y="3917"/>
                  </a:lnTo>
                  <a:lnTo>
                    <a:pt x="980" y="3556"/>
                  </a:lnTo>
                  <a:lnTo>
                    <a:pt x="1031" y="3479"/>
                  </a:lnTo>
                  <a:lnTo>
                    <a:pt x="1108" y="3427"/>
                  </a:lnTo>
                  <a:lnTo>
                    <a:pt x="1186" y="3401"/>
                  </a:lnTo>
                  <a:lnTo>
                    <a:pt x="1289" y="3401"/>
                  </a:lnTo>
                  <a:lnTo>
                    <a:pt x="1778" y="3556"/>
                  </a:lnTo>
                  <a:lnTo>
                    <a:pt x="2242" y="3710"/>
                  </a:lnTo>
                  <a:lnTo>
                    <a:pt x="2680" y="3891"/>
                  </a:lnTo>
                  <a:lnTo>
                    <a:pt x="3066" y="4097"/>
                  </a:lnTo>
                  <a:lnTo>
                    <a:pt x="3582" y="4380"/>
                  </a:lnTo>
                  <a:lnTo>
                    <a:pt x="4020" y="4690"/>
                  </a:lnTo>
                  <a:lnTo>
                    <a:pt x="3556" y="4999"/>
                  </a:lnTo>
                  <a:lnTo>
                    <a:pt x="3092" y="4715"/>
                  </a:lnTo>
                  <a:lnTo>
                    <a:pt x="2654" y="4483"/>
                  </a:lnTo>
                  <a:lnTo>
                    <a:pt x="2165" y="4252"/>
                  </a:lnTo>
                  <a:lnTo>
                    <a:pt x="1701" y="4097"/>
                  </a:lnTo>
                  <a:lnTo>
                    <a:pt x="1572" y="4071"/>
                  </a:lnTo>
                  <a:lnTo>
                    <a:pt x="1443" y="4097"/>
                  </a:lnTo>
                  <a:lnTo>
                    <a:pt x="1340" y="4174"/>
                  </a:lnTo>
                  <a:lnTo>
                    <a:pt x="1263" y="4303"/>
                  </a:lnTo>
                  <a:lnTo>
                    <a:pt x="1134" y="4715"/>
                  </a:lnTo>
                  <a:lnTo>
                    <a:pt x="1031" y="5102"/>
                  </a:lnTo>
                  <a:lnTo>
                    <a:pt x="980" y="5514"/>
                  </a:lnTo>
                  <a:lnTo>
                    <a:pt x="980" y="5926"/>
                  </a:lnTo>
                  <a:lnTo>
                    <a:pt x="1031" y="6287"/>
                  </a:lnTo>
                  <a:lnTo>
                    <a:pt x="1134" y="6622"/>
                  </a:lnTo>
                  <a:lnTo>
                    <a:pt x="1237" y="6828"/>
                  </a:lnTo>
                  <a:lnTo>
                    <a:pt x="1340" y="7008"/>
                  </a:lnTo>
                  <a:lnTo>
                    <a:pt x="1495" y="7189"/>
                  </a:lnTo>
                  <a:lnTo>
                    <a:pt x="1649" y="7343"/>
                  </a:lnTo>
                  <a:lnTo>
                    <a:pt x="1469" y="7781"/>
                  </a:lnTo>
                  <a:lnTo>
                    <a:pt x="1443" y="7858"/>
                  </a:lnTo>
                  <a:lnTo>
                    <a:pt x="1263" y="7730"/>
                  </a:lnTo>
                  <a:lnTo>
                    <a:pt x="1134" y="7575"/>
                  </a:lnTo>
                  <a:lnTo>
                    <a:pt x="1005" y="7446"/>
                  </a:lnTo>
                  <a:lnTo>
                    <a:pt x="876" y="7292"/>
                  </a:lnTo>
                  <a:lnTo>
                    <a:pt x="773" y="7111"/>
                  </a:lnTo>
                  <a:lnTo>
                    <a:pt x="670" y="6931"/>
                  </a:lnTo>
                  <a:lnTo>
                    <a:pt x="593" y="6751"/>
                  </a:lnTo>
                  <a:lnTo>
                    <a:pt x="542" y="6570"/>
                  </a:lnTo>
                  <a:lnTo>
                    <a:pt x="490" y="6364"/>
                  </a:lnTo>
                  <a:lnTo>
                    <a:pt x="464" y="6158"/>
                  </a:lnTo>
                  <a:lnTo>
                    <a:pt x="438" y="5720"/>
                  </a:lnTo>
                  <a:lnTo>
                    <a:pt x="464" y="5256"/>
                  </a:lnTo>
                  <a:lnTo>
                    <a:pt x="567" y="4741"/>
                  </a:lnTo>
                  <a:lnTo>
                    <a:pt x="567" y="4664"/>
                  </a:lnTo>
                  <a:lnTo>
                    <a:pt x="542" y="4586"/>
                  </a:lnTo>
                  <a:lnTo>
                    <a:pt x="464" y="4535"/>
                  </a:lnTo>
                  <a:lnTo>
                    <a:pt x="387" y="4483"/>
                  </a:lnTo>
                  <a:lnTo>
                    <a:pt x="310" y="4483"/>
                  </a:lnTo>
                  <a:lnTo>
                    <a:pt x="232" y="4509"/>
                  </a:lnTo>
                  <a:lnTo>
                    <a:pt x="155" y="4561"/>
                  </a:lnTo>
                  <a:lnTo>
                    <a:pt x="129" y="4664"/>
                  </a:lnTo>
                  <a:lnTo>
                    <a:pt x="78" y="4947"/>
                  </a:lnTo>
                  <a:lnTo>
                    <a:pt x="26" y="5231"/>
                  </a:lnTo>
                  <a:lnTo>
                    <a:pt x="0" y="5514"/>
                  </a:lnTo>
                  <a:lnTo>
                    <a:pt x="0" y="5772"/>
                  </a:lnTo>
                  <a:lnTo>
                    <a:pt x="0" y="6055"/>
                  </a:lnTo>
                  <a:lnTo>
                    <a:pt x="26" y="6287"/>
                  </a:lnTo>
                  <a:lnTo>
                    <a:pt x="78" y="6545"/>
                  </a:lnTo>
                  <a:lnTo>
                    <a:pt x="129" y="6776"/>
                  </a:lnTo>
                  <a:lnTo>
                    <a:pt x="207" y="7008"/>
                  </a:lnTo>
                  <a:lnTo>
                    <a:pt x="310" y="7214"/>
                  </a:lnTo>
                  <a:lnTo>
                    <a:pt x="438" y="7421"/>
                  </a:lnTo>
                  <a:lnTo>
                    <a:pt x="567" y="7601"/>
                  </a:lnTo>
                  <a:lnTo>
                    <a:pt x="722" y="7781"/>
                  </a:lnTo>
                  <a:lnTo>
                    <a:pt x="876" y="7962"/>
                  </a:lnTo>
                  <a:lnTo>
                    <a:pt x="1057" y="8116"/>
                  </a:lnTo>
                  <a:lnTo>
                    <a:pt x="1263" y="8271"/>
                  </a:lnTo>
                  <a:lnTo>
                    <a:pt x="1108" y="8709"/>
                  </a:lnTo>
                  <a:lnTo>
                    <a:pt x="1031" y="9172"/>
                  </a:lnTo>
                  <a:lnTo>
                    <a:pt x="980" y="9610"/>
                  </a:lnTo>
                  <a:lnTo>
                    <a:pt x="1005" y="10100"/>
                  </a:lnTo>
                  <a:lnTo>
                    <a:pt x="1057" y="10564"/>
                  </a:lnTo>
                  <a:lnTo>
                    <a:pt x="1186" y="11002"/>
                  </a:lnTo>
                  <a:lnTo>
                    <a:pt x="1340" y="11414"/>
                  </a:lnTo>
                  <a:lnTo>
                    <a:pt x="1572" y="11826"/>
                  </a:lnTo>
                  <a:lnTo>
                    <a:pt x="1804" y="12135"/>
                  </a:lnTo>
                  <a:lnTo>
                    <a:pt x="2036" y="12419"/>
                  </a:lnTo>
                  <a:lnTo>
                    <a:pt x="2190" y="14557"/>
                  </a:lnTo>
                  <a:lnTo>
                    <a:pt x="2216" y="14686"/>
                  </a:lnTo>
                  <a:lnTo>
                    <a:pt x="2242" y="14815"/>
                  </a:lnTo>
                  <a:lnTo>
                    <a:pt x="2319" y="14918"/>
                  </a:lnTo>
                  <a:lnTo>
                    <a:pt x="2397" y="15021"/>
                  </a:lnTo>
                  <a:lnTo>
                    <a:pt x="2500" y="15098"/>
                  </a:lnTo>
                  <a:lnTo>
                    <a:pt x="2628" y="15175"/>
                  </a:lnTo>
                  <a:lnTo>
                    <a:pt x="2757" y="15201"/>
                  </a:lnTo>
                  <a:lnTo>
                    <a:pt x="2886" y="15227"/>
                  </a:lnTo>
                  <a:lnTo>
                    <a:pt x="4045" y="15227"/>
                  </a:lnTo>
                  <a:lnTo>
                    <a:pt x="4174" y="15201"/>
                  </a:lnTo>
                  <a:lnTo>
                    <a:pt x="4277" y="15175"/>
                  </a:lnTo>
                  <a:lnTo>
                    <a:pt x="4380" y="15150"/>
                  </a:lnTo>
                  <a:lnTo>
                    <a:pt x="4458" y="15098"/>
                  </a:lnTo>
                  <a:lnTo>
                    <a:pt x="4561" y="15021"/>
                  </a:lnTo>
                  <a:lnTo>
                    <a:pt x="4612" y="14944"/>
                  </a:lnTo>
                  <a:lnTo>
                    <a:pt x="4690" y="14841"/>
                  </a:lnTo>
                  <a:lnTo>
                    <a:pt x="4741" y="14737"/>
                  </a:lnTo>
                  <a:lnTo>
                    <a:pt x="5102" y="13604"/>
                  </a:lnTo>
                  <a:lnTo>
                    <a:pt x="5488" y="13681"/>
                  </a:lnTo>
                  <a:lnTo>
                    <a:pt x="5849" y="13707"/>
                  </a:lnTo>
                  <a:lnTo>
                    <a:pt x="6235" y="13733"/>
                  </a:lnTo>
                  <a:lnTo>
                    <a:pt x="7008" y="13733"/>
                  </a:lnTo>
                  <a:lnTo>
                    <a:pt x="7395" y="13707"/>
                  </a:lnTo>
                  <a:lnTo>
                    <a:pt x="7755" y="13681"/>
                  </a:lnTo>
                  <a:lnTo>
                    <a:pt x="8142" y="13604"/>
                  </a:lnTo>
                  <a:lnTo>
                    <a:pt x="8528" y="14737"/>
                  </a:lnTo>
                  <a:lnTo>
                    <a:pt x="8554" y="14841"/>
                  </a:lnTo>
                  <a:lnTo>
                    <a:pt x="8631" y="14944"/>
                  </a:lnTo>
                  <a:lnTo>
                    <a:pt x="8683" y="15021"/>
                  </a:lnTo>
                  <a:lnTo>
                    <a:pt x="8786" y="15098"/>
                  </a:lnTo>
                  <a:lnTo>
                    <a:pt x="8863" y="15150"/>
                  </a:lnTo>
                  <a:lnTo>
                    <a:pt x="8966" y="15175"/>
                  </a:lnTo>
                  <a:lnTo>
                    <a:pt x="9069" y="15201"/>
                  </a:lnTo>
                  <a:lnTo>
                    <a:pt x="9198" y="15227"/>
                  </a:lnTo>
                  <a:lnTo>
                    <a:pt x="10358" y="15227"/>
                  </a:lnTo>
                  <a:lnTo>
                    <a:pt x="10486" y="15201"/>
                  </a:lnTo>
                  <a:lnTo>
                    <a:pt x="10615" y="15175"/>
                  </a:lnTo>
                  <a:lnTo>
                    <a:pt x="10744" y="15098"/>
                  </a:lnTo>
                  <a:lnTo>
                    <a:pt x="10847" y="15021"/>
                  </a:lnTo>
                  <a:lnTo>
                    <a:pt x="10924" y="14918"/>
                  </a:lnTo>
                  <a:lnTo>
                    <a:pt x="11002" y="14815"/>
                  </a:lnTo>
                  <a:lnTo>
                    <a:pt x="11028" y="14686"/>
                  </a:lnTo>
                  <a:lnTo>
                    <a:pt x="11053" y="14557"/>
                  </a:lnTo>
                  <a:lnTo>
                    <a:pt x="11208" y="12419"/>
                  </a:lnTo>
                  <a:lnTo>
                    <a:pt x="11466" y="12135"/>
                  </a:lnTo>
                  <a:lnTo>
                    <a:pt x="11672" y="11826"/>
                  </a:lnTo>
                  <a:lnTo>
                    <a:pt x="11904" y="11414"/>
                  </a:lnTo>
                  <a:lnTo>
                    <a:pt x="12058" y="11002"/>
                  </a:lnTo>
                  <a:lnTo>
                    <a:pt x="12187" y="10564"/>
                  </a:lnTo>
                  <a:lnTo>
                    <a:pt x="12264" y="10100"/>
                  </a:lnTo>
                  <a:lnTo>
                    <a:pt x="12264" y="9610"/>
                  </a:lnTo>
                  <a:lnTo>
                    <a:pt x="12213" y="9172"/>
                  </a:lnTo>
                  <a:lnTo>
                    <a:pt x="12135" y="8709"/>
                  </a:lnTo>
                  <a:lnTo>
                    <a:pt x="11981" y="8271"/>
                  </a:lnTo>
                  <a:lnTo>
                    <a:pt x="12290" y="8039"/>
                  </a:lnTo>
                  <a:lnTo>
                    <a:pt x="12548" y="7781"/>
                  </a:lnTo>
                  <a:lnTo>
                    <a:pt x="12779" y="7498"/>
                  </a:lnTo>
                  <a:lnTo>
                    <a:pt x="12960" y="7189"/>
                  </a:lnTo>
                  <a:lnTo>
                    <a:pt x="13089" y="6828"/>
                  </a:lnTo>
                  <a:lnTo>
                    <a:pt x="13192" y="6467"/>
                  </a:lnTo>
                  <a:lnTo>
                    <a:pt x="13243" y="6107"/>
                  </a:lnTo>
                  <a:lnTo>
                    <a:pt x="13243" y="5694"/>
                  </a:lnTo>
                  <a:lnTo>
                    <a:pt x="13217" y="5334"/>
                  </a:lnTo>
                  <a:lnTo>
                    <a:pt x="13192" y="4973"/>
                  </a:lnTo>
                  <a:lnTo>
                    <a:pt x="13114" y="4664"/>
                  </a:lnTo>
                  <a:lnTo>
                    <a:pt x="13037" y="4329"/>
                  </a:lnTo>
                  <a:lnTo>
                    <a:pt x="12857" y="3788"/>
                  </a:lnTo>
                  <a:lnTo>
                    <a:pt x="12676" y="3376"/>
                  </a:lnTo>
                  <a:lnTo>
                    <a:pt x="12599" y="3247"/>
                  </a:lnTo>
                  <a:lnTo>
                    <a:pt x="12522" y="3169"/>
                  </a:lnTo>
                  <a:lnTo>
                    <a:pt x="12445" y="3092"/>
                  </a:lnTo>
                  <a:lnTo>
                    <a:pt x="12342" y="3015"/>
                  </a:lnTo>
                  <a:lnTo>
                    <a:pt x="12213" y="2989"/>
                  </a:lnTo>
                  <a:lnTo>
                    <a:pt x="12110" y="2963"/>
                  </a:lnTo>
                  <a:lnTo>
                    <a:pt x="11852" y="2963"/>
                  </a:lnTo>
                  <a:lnTo>
                    <a:pt x="11440" y="3092"/>
                  </a:lnTo>
                  <a:lnTo>
                    <a:pt x="11028" y="3221"/>
                  </a:lnTo>
                  <a:lnTo>
                    <a:pt x="10641" y="3376"/>
                  </a:lnTo>
                  <a:lnTo>
                    <a:pt x="10280" y="3530"/>
                  </a:lnTo>
                  <a:lnTo>
                    <a:pt x="10255" y="3169"/>
                  </a:lnTo>
                  <a:lnTo>
                    <a:pt x="10203" y="2809"/>
                  </a:lnTo>
                  <a:lnTo>
                    <a:pt x="10100" y="2474"/>
                  </a:lnTo>
                  <a:lnTo>
                    <a:pt x="9971" y="2139"/>
                  </a:lnTo>
                  <a:lnTo>
                    <a:pt x="9817" y="1830"/>
                  </a:lnTo>
                  <a:lnTo>
                    <a:pt x="9611" y="1546"/>
                  </a:lnTo>
                  <a:lnTo>
                    <a:pt x="9404" y="1289"/>
                  </a:lnTo>
                  <a:lnTo>
                    <a:pt x="9173" y="1031"/>
                  </a:lnTo>
                  <a:lnTo>
                    <a:pt x="8915" y="799"/>
                  </a:lnTo>
                  <a:lnTo>
                    <a:pt x="8631" y="593"/>
                  </a:lnTo>
                  <a:lnTo>
                    <a:pt x="8348" y="413"/>
                  </a:lnTo>
                  <a:lnTo>
                    <a:pt x="8013" y="258"/>
                  </a:lnTo>
                  <a:lnTo>
                    <a:pt x="7678" y="155"/>
                  </a:lnTo>
                  <a:lnTo>
                    <a:pt x="7343" y="78"/>
                  </a:lnTo>
                  <a:lnTo>
                    <a:pt x="6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4"/>
          <p:cNvGrpSpPr/>
          <p:nvPr/>
        </p:nvGrpSpPr>
        <p:grpSpPr>
          <a:xfrm>
            <a:off x="2717206" y="2412727"/>
            <a:ext cx="380700" cy="380675"/>
            <a:chOff x="1000075" y="4513150"/>
            <a:chExt cx="380700" cy="380675"/>
          </a:xfrm>
        </p:grpSpPr>
        <p:sp>
          <p:nvSpPr>
            <p:cNvPr id="1351" name="Google Shape;1351;p34"/>
            <p:cNvSpPr/>
            <p:nvPr/>
          </p:nvSpPr>
          <p:spPr>
            <a:xfrm>
              <a:off x="1172700" y="4784325"/>
              <a:ext cx="36100" cy="35450"/>
            </a:xfrm>
            <a:custGeom>
              <a:avLst/>
              <a:gdLst/>
              <a:ahLst/>
              <a:cxnLst/>
              <a:rect l="l" t="t" r="r" b="b"/>
              <a:pathLst>
                <a:path w="1444" h="1418" extrusionOk="0">
                  <a:moveTo>
                    <a:pt x="722" y="438"/>
                  </a:moveTo>
                  <a:lnTo>
                    <a:pt x="825" y="464"/>
                  </a:lnTo>
                  <a:lnTo>
                    <a:pt x="903" y="515"/>
                  </a:lnTo>
                  <a:lnTo>
                    <a:pt x="980" y="593"/>
                  </a:lnTo>
                  <a:lnTo>
                    <a:pt x="980" y="696"/>
                  </a:lnTo>
                  <a:lnTo>
                    <a:pt x="980" y="799"/>
                  </a:lnTo>
                  <a:lnTo>
                    <a:pt x="903" y="902"/>
                  </a:lnTo>
                  <a:lnTo>
                    <a:pt x="825" y="953"/>
                  </a:lnTo>
                  <a:lnTo>
                    <a:pt x="722" y="979"/>
                  </a:lnTo>
                  <a:lnTo>
                    <a:pt x="619" y="953"/>
                  </a:lnTo>
                  <a:lnTo>
                    <a:pt x="542" y="902"/>
                  </a:lnTo>
                  <a:lnTo>
                    <a:pt x="465" y="799"/>
                  </a:lnTo>
                  <a:lnTo>
                    <a:pt x="439" y="696"/>
                  </a:lnTo>
                  <a:lnTo>
                    <a:pt x="465" y="593"/>
                  </a:lnTo>
                  <a:lnTo>
                    <a:pt x="542" y="515"/>
                  </a:lnTo>
                  <a:lnTo>
                    <a:pt x="619" y="464"/>
                  </a:lnTo>
                  <a:lnTo>
                    <a:pt x="722" y="438"/>
                  </a:lnTo>
                  <a:close/>
                  <a:moveTo>
                    <a:pt x="568" y="0"/>
                  </a:moveTo>
                  <a:lnTo>
                    <a:pt x="439" y="52"/>
                  </a:lnTo>
                  <a:lnTo>
                    <a:pt x="310" y="103"/>
                  </a:lnTo>
                  <a:lnTo>
                    <a:pt x="207" y="206"/>
                  </a:lnTo>
                  <a:lnTo>
                    <a:pt x="130" y="309"/>
                  </a:lnTo>
                  <a:lnTo>
                    <a:pt x="52" y="438"/>
                  </a:lnTo>
                  <a:lnTo>
                    <a:pt x="27" y="567"/>
                  </a:lnTo>
                  <a:lnTo>
                    <a:pt x="1" y="696"/>
                  </a:lnTo>
                  <a:lnTo>
                    <a:pt x="27" y="850"/>
                  </a:lnTo>
                  <a:lnTo>
                    <a:pt x="52" y="979"/>
                  </a:lnTo>
                  <a:lnTo>
                    <a:pt x="130" y="1108"/>
                  </a:lnTo>
                  <a:lnTo>
                    <a:pt x="207" y="1211"/>
                  </a:lnTo>
                  <a:lnTo>
                    <a:pt x="310" y="1288"/>
                  </a:lnTo>
                  <a:lnTo>
                    <a:pt x="439" y="1366"/>
                  </a:lnTo>
                  <a:lnTo>
                    <a:pt x="568" y="1417"/>
                  </a:lnTo>
                  <a:lnTo>
                    <a:pt x="877" y="1417"/>
                  </a:lnTo>
                  <a:lnTo>
                    <a:pt x="1006" y="1366"/>
                  </a:lnTo>
                  <a:lnTo>
                    <a:pt x="1109" y="1288"/>
                  </a:lnTo>
                  <a:lnTo>
                    <a:pt x="1237" y="1211"/>
                  </a:lnTo>
                  <a:lnTo>
                    <a:pt x="1315" y="1108"/>
                  </a:lnTo>
                  <a:lnTo>
                    <a:pt x="1392" y="979"/>
                  </a:lnTo>
                  <a:lnTo>
                    <a:pt x="1418" y="850"/>
                  </a:lnTo>
                  <a:lnTo>
                    <a:pt x="1444" y="696"/>
                  </a:lnTo>
                  <a:lnTo>
                    <a:pt x="1418" y="567"/>
                  </a:lnTo>
                  <a:lnTo>
                    <a:pt x="1392" y="438"/>
                  </a:lnTo>
                  <a:lnTo>
                    <a:pt x="1315" y="309"/>
                  </a:lnTo>
                  <a:lnTo>
                    <a:pt x="1237" y="206"/>
                  </a:lnTo>
                  <a:lnTo>
                    <a:pt x="1109" y="103"/>
                  </a:lnTo>
                  <a:lnTo>
                    <a:pt x="1006" y="5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1252575" y="4851950"/>
              <a:ext cx="11625" cy="17400"/>
            </a:xfrm>
            <a:custGeom>
              <a:avLst/>
              <a:gdLst/>
              <a:ahLst/>
              <a:cxnLst/>
              <a:rect l="l" t="t" r="r" b="b"/>
              <a:pathLst>
                <a:path w="465" h="696" extrusionOk="0">
                  <a:moveTo>
                    <a:pt x="155" y="0"/>
                  </a:moveTo>
                  <a:lnTo>
                    <a:pt x="78" y="52"/>
                  </a:lnTo>
                  <a:lnTo>
                    <a:pt x="26" y="129"/>
                  </a:lnTo>
                  <a:lnTo>
                    <a:pt x="1" y="206"/>
                  </a:lnTo>
                  <a:lnTo>
                    <a:pt x="1" y="464"/>
                  </a:lnTo>
                  <a:lnTo>
                    <a:pt x="26" y="541"/>
                  </a:lnTo>
                  <a:lnTo>
                    <a:pt x="78" y="619"/>
                  </a:lnTo>
                  <a:lnTo>
                    <a:pt x="155" y="670"/>
                  </a:lnTo>
                  <a:lnTo>
                    <a:pt x="232" y="696"/>
                  </a:lnTo>
                  <a:lnTo>
                    <a:pt x="335" y="670"/>
                  </a:lnTo>
                  <a:lnTo>
                    <a:pt x="387" y="619"/>
                  </a:lnTo>
                  <a:lnTo>
                    <a:pt x="439" y="541"/>
                  </a:lnTo>
                  <a:lnTo>
                    <a:pt x="464" y="464"/>
                  </a:lnTo>
                  <a:lnTo>
                    <a:pt x="464" y="206"/>
                  </a:lnTo>
                  <a:lnTo>
                    <a:pt x="439" y="129"/>
                  </a:lnTo>
                  <a:lnTo>
                    <a:pt x="387" y="52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1117325" y="4851950"/>
              <a:ext cx="10975" cy="17400"/>
            </a:xfrm>
            <a:custGeom>
              <a:avLst/>
              <a:gdLst/>
              <a:ahLst/>
              <a:cxnLst/>
              <a:rect l="l" t="t" r="r" b="b"/>
              <a:pathLst>
                <a:path w="439" h="696" extrusionOk="0">
                  <a:moveTo>
                    <a:pt x="129" y="0"/>
                  </a:moveTo>
                  <a:lnTo>
                    <a:pt x="77" y="52"/>
                  </a:lnTo>
                  <a:lnTo>
                    <a:pt x="26" y="129"/>
                  </a:lnTo>
                  <a:lnTo>
                    <a:pt x="0" y="206"/>
                  </a:lnTo>
                  <a:lnTo>
                    <a:pt x="0" y="464"/>
                  </a:lnTo>
                  <a:lnTo>
                    <a:pt x="26" y="541"/>
                  </a:lnTo>
                  <a:lnTo>
                    <a:pt x="77" y="619"/>
                  </a:lnTo>
                  <a:lnTo>
                    <a:pt x="129" y="670"/>
                  </a:lnTo>
                  <a:lnTo>
                    <a:pt x="232" y="696"/>
                  </a:lnTo>
                  <a:lnTo>
                    <a:pt x="309" y="670"/>
                  </a:lnTo>
                  <a:lnTo>
                    <a:pt x="387" y="619"/>
                  </a:lnTo>
                  <a:lnTo>
                    <a:pt x="438" y="541"/>
                  </a:lnTo>
                  <a:lnTo>
                    <a:pt x="438" y="464"/>
                  </a:lnTo>
                  <a:lnTo>
                    <a:pt x="438" y="206"/>
                  </a:lnTo>
                  <a:lnTo>
                    <a:pt x="438" y="129"/>
                  </a:lnTo>
                  <a:lnTo>
                    <a:pt x="387" y="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1000075" y="4513150"/>
              <a:ext cx="380700" cy="380675"/>
            </a:xfrm>
            <a:custGeom>
              <a:avLst/>
              <a:gdLst/>
              <a:ahLst/>
              <a:cxnLst/>
              <a:rect l="l" t="t" r="r" b="b"/>
              <a:pathLst>
                <a:path w="15228" h="15227" extrusionOk="0">
                  <a:moveTo>
                    <a:pt x="11827" y="438"/>
                  </a:moveTo>
                  <a:lnTo>
                    <a:pt x="11827" y="6390"/>
                  </a:lnTo>
                  <a:lnTo>
                    <a:pt x="3402" y="6390"/>
                  </a:lnTo>
                  <a:lnTo>
                    <a:pt x="3402" y="438"/>
                  </a:lnTo>
                  <a:close/>
                  <a:moveTo>
                    <a:pt x="14532" y="438"/>
                  </a:moveTo>
                  <a:lnTo>
                    <a:pt x="14635" y="464"/>
                  </a:lnTo>
                  <a:lnTo>
                    <a:pt x="14712" y="516"/>
                  </a:lnTo>
                  <a:lnTo>
                    <a:pt x="14764" y="593"/>
                  </a:lnTo>
                  <a:lnTo>
                    <a:pt x="14790" y="696"/>
                  </a:lnTo>
                  <a:lnTo>
                    <a:pt x="14790" y="6390"/>
                  </a:lnTo>
                  <a:lnTo>
                    <a:pt x="12290" y="6390"/>
                  </a:lnTo>
                  <a:lnTo>
                    <a:pt x="12290" y="438"/>
                  </a:lnTo>
                  <a:close/>
                  <a:moveTo>
                    <a:pt x="8890" y="8812"/>
                  </a:moveTo>
                  <a:lnTo>
                    <a:pt x="8761" y="8941"/>
                  </a:lnTo>
                  <a:lnTo>
                    <a:pt x="8632" y="9044"/>
                  </a:lnTo>
                  <a:lnTo>
                    <a:pt x="8477" y="9147"/>
                  </a:lnTo>
                  <a:lnTo>
                    <a:pt x="8323" y="9224"/>
                  </a:lnTo>
                  <a:lnTo>
                    <a:pt x="8142" y="9276"/>
                  </a:lnTo>
                  <a:lnTo>
                    <a:pt x="7988" y="9327"/>
                  </a:lnTo>
                  <a:lnTo>
                    <a:pt x="7808" y="9353"/>
                  </a:lnTo>
                  <a:lnTo>
                    <a:pt x="7447" y="9353"/>
                  </a:lnTo>
                  <a:lnTo>
                    <a:pt x="7266" y="9327"/>
                  </a:lnTo>
                  <a:lnTo>
                    <a:pt x="7112" y="9276"/>
                  </a:lnTo>
                  <a:lnTo>
                    <a:pt x="6932" y="9224"/>
                  </a:lnTo>
                  <a:lnTo>
                    <a:pt x="6777" y="9147"/>
                  </a:lnTo>
                  <a:lnTo>
                    <a:pt x="6622" y="9044"/>
                  </a:lnTo>
                  <a:lnTo>
                    <a:pt x="6494" y="8941"/>
                  </a:lnTo>
                  <a:lnTo>
                    <a:pt x="6365" y="8812"/>
                  </a:lnTo>
                  <a:close/>
                  <a:moveTo>
                    <a:pt x="14790" y="6854"/>
                  </a:moveTo>
                  <a:lnTo>
                    <a:pt x="14790" y="10306"/>
                  </a:lnTo>
                  <a:lnTo>
                    <a:pt x="14764" y="10332"/>
                  </a:lnTo>
                  <a:lnTo>
                    <a:pt x="11801" y="10332"/>
                  </a:lnTo>
                  <a:lnTo>
                    <a:pt x="11801" y="9791"/>
                  </a:lnTo>
                  <a:lnTo>
                    <a:pt x="13192" y="9791"/>
                  </a:lnTo>
                  <a:lnTo>
                    <a:pt x="13321" y="9739"/>
                  </a:lnTo>
                  <a:lnTo>
                    <a:pt x="13450" y="9688"/>
                  </a:lnTo>
                  <a:lnTo>
                    <a:pt x="13553" y="9585"/>
                  </a:lnTo>
                  <a:lnTo>
                    <a:pt x="13630" y="9482"/>
                  </a:lnTo>
                  <a:lnTo>
                    <a:pt x="13707" y="9353"/>
                  </a:lnTo>
                  <a:lnTo>
                    <a:pt x="13759" y="9224"/>
                  </a:lnTo>
                  <a:lnTo>
                    <a:pt x="13759" y="9095"/>
                  </a:lnTo>
                  <a:lnTo>
                    <a:pt x="13759" y="8090"/>
                  </a:lnTo>
                  <a:lnTo>
                    <a:pt x="13759" y="7962"/>
                  </a:lnTo>
                  <a:lnTo>
                    <a:pt x="13707" y="7833"/>
                  </a:lnTo>
                  <a:lnTo>
                    <a:pt x="13630" y="7704"/>
                  </a:lnTo>
                  <a:lnTo>
                    <a:pt x="13553" y="7601"/>
                  </a:lnTo>
                  <a:lnTo>
                    <a:pt x="13450" y="7498"/>
                  </a:lnTo>
                  <a:lnTo>
                    <a:pt x="13321" y="7446"/>
                  </a:lnTo>
                  <a:lnTo>
                    <a:pt x="13192" y="7395"/>
                  </a:lnTo>
                  <a:lnTo>
                    <a:pt x="5489" y="7395"/>
                  </a:lnTo>
                  <a:lnTo>
                    <a:pt x="5437" y="7446"/>
                  </a:lnTo>
                  <a:lnTo>
                    <a:pt x="5386" y="7524"/>
                  </a:lnTo>
                  <a:lnTo>
                    <a:pt x="5360" y="7601"/>
                  </a:lnTo>
                  <a:lnTo>
                    <a:pt x="5386" y="7704"/>
                  </a:lnTo>
                  <a:lnTo>
                    <a:pt x="5437" y="7755"/>
                  </a:lnTo>
                  <a:lnTo>
                    <a:pt x="5489" y="7807"/>
                  </a:lnTo>
                  <a:lnTo>
                    <a:pt x="5592" y="7833"/>
                  </a:lnTo>
                  <a:lnTo>
                    <a:pt x="13038" y="7833"/>
                  </a:lnTo>
                  <a:lnTo>
                    <a:pt x="13141" y="7858"/>
                  </a:lnTo>
                  <a:lnTo>
                    <a:pt x="13244" y="7910"/>
                  </a:lnTo>
                  <a:lnTo>
                    <a:pt x="13295" y="7987"/>
                  </a:lnTo>
                  <a:lnTo>
                    <a:pt x="13321" y="8090"/>
                  </a:lnTo>
                  <a:lnTo>
                    <a:pt x="13321" y="9095"/>
                  </a:lnTo>
                  <a:lnTo>
                    <a:pt x="13295" y="9198"/>
                  </a:lnTo>
                  <a:lnTo>
                    <a:pt x="13244" y="9276"/>
                  </a:lnTo>
                  <a:lnTo>
                    <a:pt x="13141" y="9327"/>
                  </a:lnTo>
                  <a:lnTo>
                    <a:pt x="13038" y="9353"/>
                  </a:lnTo>
                  <a:lnTo>
                    <a:pt x="11801" y="9353"/>
                  </a:lnTo>
                  <a:lnTo>
                    <a:pt x="11801" y="8812"/>
                  </a:lnTo>
                  <a:lnTo>
                    <a:pt x="12651" y="8812"/>
                  </a:lnTo>
                  <a:lnTo>
                    <a:pt x="12703" y="8760"/>
                  </a:lnTo>
                  <a:lnTo>
                    <a:pt x="12754" y="8683"/>
                  </a:lnTo>
                  <a:lnTo>
                    <a:pt x="12780" y="8606"/>
                  </a:lnTo>
                  <a:lnTo>
                    <a:pt x="12754" y="8503"/>
                  </a:lnTo>
                  <a:lnTo>
                    <a:pt x="12703" y="8425"/>
                  </a:lnTo>
                  <a:lnTo>
                    <a:pt x="12651" y="8400"/>
                  </a:lnTo>
                  <a:lnTo>
                    <a:pt x="12548" y="8374"/>
                  </a:lnTo>
                  <a:lnTo>
                    <a:pt x="2706" y="8374"/>
                  </a:lnTo>
                  <a:lnTo>
                    <a:pt x="2603" y="8400"/>
                  </a:lnTo>
                  <a:lnTo>
                    <a:pt x="2552" y="8425"/>
                  </a:lnTo>
                  <a:lnTo>
                    <a:pt x="2500" y="8503"/>
                  </a:lnTo>
                  <a:lnTo>
                    <a:pt x="2474" y="8606"/>
                  </a:lnTo>
                  <a:lnTo>
                    <a:pt x="2500" y="8683"/>
                  </a:lnTo>
                  <a:lnTo>
                    <a:pt x="2552" y="8760"/>
                  </a:lnTo>
                  <a:lnTo>
                    <a:pt x="2603" y="8812"/>
                  </a:lnTo>
                  <a:lnTo>
                    <a:pt x="3453" y="8812"/>
                  </a:lnTo>
                  <a:lnTo>
                    <a:pt x="3453" y="9353"/>
                  </a:lnTo>
                  <a:lnTo>
                    <a:pt x="2217" y="9353"/>
                  </a:lnTo>
                  <a:lnTo>
                    <a:pt x="2088" y="9327"/>
                  </a:lnTo>
                  <a:lnTo>
                    <a:pt x="2011" y="9276"/>
                  </a:lnTo>
                  <a:lnTo>
                    <a:pt x="1959" y="9198"/>
                  </a:lnTo>
                  <a:lnTo>
                    <a:pt x="1933" y="9095"/>
                  </a:lnTo>
                  <a:lnTo>
                    <a:pt x="1933" y="8090"/>
                  </a:lnTo>
                  <a:lnTo>
                    <a:pt x="1959" y="7987"/>
                  </a:lnTo>
                  <a:lnTo>
                    <a:pt x="2011" y="7910"/>
                  </a:lnTo>
                  <a:lnTo>
                    <a:pt x="2088" y="7858"/>
                  </a:lnTo>
                  <a:lnTo>
                    <a:pt x="2217" y="7833"/>
                  </a:lnTo>
                  <a:lnTo>
                    <a:pt x="4690" y="7833"/>
                  </a:lnTo>
                  <a:lnTo>
                    <a:pt x="4767" y="7807"/>
                  </a:lnTo>
                  <a:lnTo>
                    <a:pt x="4845" y="7755"/>
                  </a:lnTo>
                  <a:lnTo>
                    <a:pt x="4896" y="7704"/>
                  </a:lnTo>
                  <a:lnTo>
                    <a:pt x="4922" y="7601"/>
                  </a:lnTo>
                  <a:lnTo>
                    <a:pt x="4896" y="7524"/>
                  </a:lnTo>
                  <a:lnTo>
                    <a:pt x="4845" y="7446"/>
                  </a:lnTo>
                  <a:lnTo>
                    <a:pt x="4767" y="7395"/>
                  </a:lnTo>
                  <a:lnTo>
                    <a:pt x="2062" y="7395"/>
                  </a:lnTo>
                  <a:lnTo>
                    <a:pt x="1933" y="7446"/>
                  </a:lnTo>
                  <a:lnTo>
                    <a:pt x="1804" y="7498"/>
                  </a:lnTo>
                  <a:lnTo>
                    <a:pt x="1701" y="7601"/>
                  </a:lnTo>
                  <a:lnTo>
                    <a:pt x="1624" y="7704"/>
                  </a:lnTo>
                  <a:lnTo>
                    <a:pt x="1547" y="7833"/>
                  </a:lnTo>
                  <a:lnTo>
                    <a:pt x="1495" y="7962"/>
                  </a:lnTo>
                  <a:lnTo>
                    <a:pt x="1495" y="8090"/>
                  </a:lnTo>
                  <a:lnTo>
                    <a:pt x="1495" y="9095"/>
                  </a:lnTo>
                  <a:lnTo>
                    <a:pt x="1495" y="9224"/>
                  </a:lnTo>
                  <a:lnTo>
                    <a:pt x="1547" y="9353"/>
                  </a:lnTo>
                  <a:lnTo>
                    <a:pt x="1624" y="9482"/>
                  </a:lnTo>
                  <a:lnTo>
                    <a:pt x="1701" y="9585"/>
                  </a:lnTo>
                  <a:lnTo>
                    <a:pt x="1804" y="9688"/>
                  </a:lnTo>
                  <a:lnTo>
                    <a:pt x="1933" y="9739"/>
                  </a:lnTo>
                  <a:lnTo>
                    <a:pt x="2062" y="9791"/>
                  </a:lnTo>
                  <a:lnTo>
                    <a:pt x="3453" y="9791"/>
                  </a:lnTo>
                  <a:lnTo>
                    <a:pt x="3453" y="10332"/>
                  </a:lnTo>
                  <a:lnTo>
                    <a:pt x="490" y="10332"/>
                  </a:lnTo>
                  <a:lnTo>
                    <a:pt x="465" y="10306"/>
                  </a:lnTo>
                  <a:lnTo>
                    <a:pt x="465" y="6854"/>
                  </a:lnTo>
                  <a:close/>
                  <a:moveTo>
                    <a:pt x="10358" y="8812"/>
                  </a:moveTo>
                  <a:lnTo>
                    <a:pt x="10358" y="12290"/>
                  </a:lnTo>
                  <a:lnTo>
                    <a:pt x="10332" y="12290"/>
                  </a:lnTo>
                  <a:lnTo>
                    <a:pt x="10075" y="12367"/>
                  </a:lnTo>
                  <a:lnTo>
                    <a:pt x="9817" y="12470"/>
                  </a:lnTo>
                  <a:lnTo>
                    <a:pt x="9585" y="12625"/>
                  </a:lnTo>
                  <a:lnTo>
                    <a:pt x="9379" y="12805"/>
                  </a:lnTo>
                  <a:lnTo>
                    <a:pt x="9173" y="13011"/>
                  </a:lnTo>
                  <a:lnTo>
                    <a:pt x="9044" y="13243"/>
                  </a:lnTo>
                  <a:lnTo>
                    <a:pt x="8941" y="13501"/>
                  </a:lnTo>
                  <a:lnTo>
                    <a:pt x="8864" y="13784"/>
                  </a:lnTo>
                  <a:lnTo>
                    <a:pt x="6390" y="13784"/>
                  </a:lnTo>
                  <a:lnTo>
                    <a:pt x="6313" y="13501"/>
                  </a:lnTo>
                  <a:lnTo>
                    <a:pt x="6210" y="13243"/>
                  </a:lnTo>
                  <a:lnTo>
                    <a:pt x="6056" y="13011"/>
                  </a:lnTo>
                  <a:lnTo>
                    <a:pt x="5875" y="12805"/>
                  </a:lnTo>
                  <a:lnTo>
                    <a:pt x="5669" y="12625"/>
                  </a:lnTo>
                  <a:lnTo>
                    <a:pt x="5437" y="12470"/>
                  </a:lnTo>
                  <a:lnTo>
                    <a:pt x="5180" y="12367"/>
                  </a:lnTo>
                  <a:lnTo>
                    <a:pt x="4896" y="12290"/>
                  </a:lnTo>
                  <a:lnTo>
                    <a:pt x="4896" y="8812"/>
                  </a:lnTo>
                  <a:lnTo>
                    <a:pt x="5798" y="8812"/>
                  </a:lnTo>
                  <a:lnTo>
                    <a:pt x="5952" y="9044"/>
                  </a:lnTo>
                  <a:lnTo>
                    <a:pt x="6159" y="9224"/>
                  </a:lnTo>
                  <a:lnTo>
                    <a:pt x="6365" y="9404"/>
                  </a:lnTo>
                  <a:lnTo>
                    <a:pt x="6597" y="9533"/>
                  </a:lnTo>
                  <a:lnTo>
                    <a:pt x="6828" y="9662"/>
                  </a:lnTo>
                  <a:lnTo>
                    <a:pt x="7086" y="9739"/>
                  </a:lnTo>
                  <a:lnTo>
                    <a:pt x="7344" y="9791"/>
                  </a:lnTo>
                  <a:lnTo>
                    <a:pt x="7911" y="9791"/>
                  </a:lnTo>
                  <a:lnTo>
                    <a:pt x="8168" y="9739"/>
                  </a:lnTo>
                  <a:lnTo>
                    <a:pt x="8426" y="9662"/>
                  </a:lnTo>
                  <a:lnTo>
                    <a:pt x="8658" y="9533"/>
                  </a:lnTo>
                  <a:lnTo>
                    <a:pt x="8890" y="9404"/>
                  </a:lnTo>
                  <a:lnTo>
                    <a:pt x="9096" y="9224"/>
                  </a:lnTo>
                  <a:lnTo>
                    <a:pt x="9302" y="9044"/>
                  </a:lnTo>
                  <a:lnTo>
                    <a:pt x="9456" y="8812"/>
                  </a:lnTo>
                  <a:close/>
                  <a:moveTo>
                    <a:pt x="11337" y="8812"/>
                  </a:moveTo>
                  <a:lnTo>
                    <a:pt x="11337" y="14506"/>
                  </a:lnTo>
                  <a:lnTo>
                    <a:pt x="11311" y="14609"/>
                  </a:lnTo>
                  <a:lnTo>
                    <a:pt x="11260" y="14686"/>
                  </a:lnTo>
                  <a:lnTo>
                    <a:pt x="11183" y="14763"/>
                  </a:lnTo>
                  <a:lnTo>
                    <a:pt x="11080" y="14789"/>
                  </a:lnTo>
                  <a:lnTo>
                    <a:pt x="4175" y="14789"/>
                  </a:lnTo>
                  <a:lnTo>
                    <a:pt x="4072" y="14763"/>
                  </a:lnTo>
                  <a:lnTo>
                    <a:pt x="3994" y="14686"/>
                  </a:lnTo>
                  <a:lnTo>
                    <a:pt x="3917" y="14609"/>
                  </a:lnTo>
                  <a:lnTo>
                    <a:pt x="3917" y="14506"/>
                  </a:lnTo>
                  <a:lnTo>
                    <a:pt x="3917" y="8812"/>
                  </a:lnTo>
                  <a:lnTo>
                    <a:pt x="4458" y="8812"/>
                  </a:lnTo>
                  <a:lnTo>
                    <a:pt x="4458" y="12290"/>
                  </a:lnTo>
                  <a:lnTo>
                    <a:pt x="4458" y="12367"/>
                  </a:lnTo>
                  <a:lnTo>
                    <a:pt x="4484" y="12444"/>
                  </a:lnTo>
                  <a:lnTo>
                    <a:pt x="4561" y="12573"/>
                  </a:lnTo>
                  <a:lnTo>
                    <a:pt x="4690" y="12676"/>
                  </a:lnTo>
                  <a:lnTo>
                    <a:pt x="4767" y="12728"/>
                  </a:lnTo>
                  <a:lnTo>
                    <a:pt x="4845" y="12754"/>
                  </a:lnTo>
                  <a:lnTo>
                    <a:pt x="5051" y="12779"/>
                  </a:lnTo>
                  <a:lnTo>
                    <a:pt x="5231" y="12857"/>
                  </a:lnTo>
                  <a:lnTo>
                    <a:pt x="5411" y="12986"/>
                  </a:lnTo>
                  <a:lnTo>
                    <a:pt x="5566" y="13114"/>
                  </a:lnTo>
                  <a:lnTo>
                    <a:pt x="5695" y="13269"/>
                  </a:lnTo>
                  <a:lnTo>
                    <a:pt x="5824" y="13449"/>
                  </a:lnTo>
                  <a:lnTo>
                    <a:pt x="5901" y="13630"/>
                  </a:lnTo>
                  <a:lnTo>
                    <a:pt x="5952" y="13836"/>
                  </a:lnTo>
                  <a:lnTo>
                    <a:pt x="5952" y="13913"/>
                  </a:lnTo>
                  <a:lnTo>
                    <a:pt x="6004" y="13990"/>
                  </a:lnTo>
                  <a:lnTo>
                    <a:pt x="6107" y="14119"/>
                  </a:lnTo>
                  <a:lnTo>
                    <a:pt x="6236" y="14196"/>
                  </a:lnTo>
                  <a:lnTo>
                    <a:pt x="6313" y="14222"/>
                  </a:lnTo>
                  <a:lnTo>
                    <a:pt x="6416" y="14248"/>
                  </a:lnTo>
                  <a:lnTo>
                    <a:pt x="8838" y="14248"/>
                  </a:lnTo>
                  <a:lnTo>
                    <a:pt x="8941" y="14222"/>
                  </a:lnTo>
                  <a:lnTo>
                    <a:pt x="9018" y="14196"/>
                  </a:lnTo>
                  <a:lnTo>
                    <a:pt x="9147" y="14119"/>
                  </a:lnTo>
                  <a:lnTo>
                    <a:pt x="9250" y="13990"/>
                  </a:lnTo>
                  <a:lnTo>
                    <a:pt x="9302" y="13913"/>
                  </a:lnTo>
                  <a:lnTo>
                    <a:pt x="9302" y="13836"/>
                  </a:lnTo>
                  <a:lnTo>
                    <a:pt x="9353" y="13630"/>
                  </a:lnTo>
                  <a:lnTo>
                    <a:pt x="9431" y="13449"/>
                  </a:lnTo>
                  <a:lnTo>
                    <a:pt x="9534" y="13269"/>
                  </a:lnTo>
                  <a:lnTo>
                    <a:pt x="9688" y="13114"/>
                  </a:lnTo>
                  <a:lnTo>
                    <a:pt x="9843" y="12986"/>
                  </a:lnTo>
                  <a:lnTo>
                    <a:pt x="10023" y="12857"/>
                  </a:lnTo>
                  <a:lnTo>
                    <a:pt x="10204" y="12779"/>
                  </a:lnTo>
                  <a:lnTo>
                    <a:pt x="10410" y="12754"/>
                  </a:lnTo>
                  <a:lnTo>
                    <a:pt x="10487" y="12728"/>
                  </a:lnTo>
                  <a:lnTo>
                    <a:pt x="10564" y="12676"/>
                  </a:lnTo>
                  <a:lnTo>
                    <a:pt x="10693" y="12573"/>
                  </a:lnTo>
                  <a:lnTo>
                    <a:pt x="10770" y="12444"/>
                  </a:lnTo>
                  <a:lnTo>
                    <a:pt x="10796" y="12367"/>
                  </a:lnTo>
                  <a:lnTo>
                    <a:pt x="10796" y="12290"/>
                  </a:lnTo>
                  <a:lnTo>
                    <a:pt x="10796" y="8812"/>
                  </a:lnTo>
                  <a:close/>
                  <a:moveTo>
                    <a:pt x="568" y="0"/>
                  </a:moveTo>
                  <a:lnTo>
                    <a:pt x="439" y="52"/>
                  </a:lnTo>
                  <a:lnTo>
                    <a:pt x="310" y="104"/>
                  </a:lnTo>
                  <a:lnTo>
                    <a:pt x="207" y="207"/>
                  </a:lnTo>
                  <a:lnTo>
                    <a:pt x="130" y="310"/>
                  </a:lnTo>
                  <a:lnTo>
                    <a:pt x="78" y="413"/>
                  </a:lnTo>
                  <a:lnTo>
                    <a:pt x="27" y="542"/>
                  </a:lnTo>
                  <a:lnTo>
                    <a:pt x="1" y="696"/>
                  </a:lnTo>
                  <a:lnTo>
                    <a:pt x="1" y="1855"/>
                  </a:lnTo>
                  <a:lnTo>
                    <a:pt x="27" y="1959"/>
                  </a:lnTo>
                  <a:lnTo>
                    <a:pt x="78" y="2010"/>
                  </a:lnTo>
                  <a:lnTo>
                    <a:pt x="156" y="2062"/>
                  </a:lnTo>
                  <a:lnTo>
                    <a:pt x="233" y="2087"/>
                  </a:lnTo>
                  <a:lnTo>
                    <a:pt x="310" y="2062"/>
                  </a:lnTo>
                  <a:lnTo>
                    <a:pt x="387" y="2010"/>
                  </a:lnTo>
                  <a:lnTo>
                    <a:pt x="439" y="1959"/>
                  </a:lnTo>
                  <a:lnTo>
                    <a:pt x="465" y="1855"/>
                  </a:lnTo>
                  <a:lnTo>
                    <a:pt x="465" y="696"/>
                  </a:lnTo>
                  <a:lnTo>
                    <a:pt x="465" y="593"/>
                  </a:lnTo>
                  <a:lnTo>
                    <a:pt x="542" y="516"/>
                  </a:lnTo>
                  <a:lnTo>
                    <a:pt x="619" y="464"/>
                  </a:lnTo>
                  <a:lnTo>
                    <a:pt x="722" y="438"/>
                  </a:lnTo>
                  <a:lnTo>
                    <a:pt x="2964" y="438"/>
                  </a:lnTo>
                  <a:lnTo>
                    <a:pt x="2964" y="6390"/>
                  </a:lnTo>
                  <a:lnTo>
                    <a:pt x="465" y="6390"/>
                  </a:lnTo>
                  <a:lnTo>
                    <a:pt x="465" y="2757"/>
                  </a:lnTo>
                  <a:lnTo>
                    <a:pt x="439" y="2680"/>
                  </a:lnTo>
                  <a:lnTo>
                    <a:pt x="387" y="2603"/>
                  </a:lnTo>
                  <a:lnTo>
                    <a:pt x="310" y="2551"/>
                  </a:lnTo>
                  <a:lnTo>
                    <a:pt x="233" y="2525"/>
                  </a:lnTo>
                  <a:lnTo>
                    <a:pt x="156" y="2551"/>
                  </a:lnTo>
                  <a:lnTo>
                    <a:pt x="78" y="2603"/>
                  </a:lnTo>
                  <a:lnTo>
                    <a:pt x="27" y="2680"/>
                  </a:lnTo>
                  <a:lnTo>
                    <a:pt x="1" y="2757"/>
                  </a:lnTo>
                  <a:lnTo>
                    <a:pt x="1" y="10306"/>
                  </a:lnTo>
                  <a:lnTo>
                    <a:pt x="27" y="10409"/>
                  </a:lnTo>
                  <a:lnTo>
                    <a:pt x="52" y="10512"/>
                  </a:lnTo>
                  <a:lnTo>
                    <a:pt x="104" y="10589"/>
                  </a:lnTo>
                  <a:lnTo>
                    <a:pt x="156" y="10641"/>
                  </a:lnTo>
                  <a:lnTo>
                    <a:pt x="207" y="10718"/>
                  </a:lnTo>
                  <a:lnTo>
                    <a:pt x="310" y="10744"/>
                  </a:lnTo>
                  <a:lnTo>
                    <a:pt x="387" y="10770"/>
                  </a:lnTo>
                  <a:lnTo>
                    <a:pt x="490" y="10796"/>
                  </a:lnTo>
                  <a:lnTo>
                    <a:pt x="3453" y="10796"/>
                  </a:lnTo>
                  <a:lnTo>
                    <a:pt x="3453" y="14506"/>
                  </a:lnTo>
                  <a:lnTo>
                    <a:pt x="3479" y="14660"/>
                  </a:lnTo>
                  <a:lnTo>
                    <a:pt x="3505" y="14789"/>
                  </a:lnTo>
                  <a:lnTo>
                    <a:pt x="3582" y="14918"/>
                  </a:lnTo>
                  <a:lnTo>
                    <a:pt x="3659" y="15021"/>
                  </a:lnTo>
                  <a:lnTo>
                    <a:pt x="3788" y="15098"/>
                  </a:lnTo>
                  <a:lnTo>
                    <a:pt x="3891" y="15175"/>
                  </a:lnTo>
                  <a:lnTo>
                    <a:pt x="4020" y="15201"/>
                  </a:lnTo>
                  <a:lnTo>
                    <a:pt x="4175" y="15227"/>
                  </a:lnTo>
                  <a:lnTo>
                    <a:pt x="11080" y="15227"/>
                  </a:lnTo>
                  <a:lnTo>
                    <a:pt x="11208" y="15201"/>
                  </a:lnTo>
                  <a:lnTo>
                    <a:pt x="11363" y="15175"/>
                  </a:lnTo>
                  <a:lnTo>
                    <a:pt x="11466" y="15098"/>
                  </a:lnTo>
                  <a:lnTo>
                    <a:pt x="11569" y="15021"/>
                  </a:lnTo>
                  <a:lnTo>
                    <a:pt x="11672" y="14918"/>
                  </a:lnTo>
                  <a:lnTo>
                    <a:pt x="11724" y="14789"/>
                  </a:lnTo>
                  <a:lnTo>
                    <a:pt x="11775" y="14660"/>
                  </a:lnTo>
                  <a:lnTo>
                    <a:pt x="11801" y="14506"/>
                  </a:lnTo>
                  <a:lnTo>
                    <a:pt x="11801" y="10796"/>
                  </a:lnTo>
                  <a:lnTo>
                    <a:pt x="14764" y="10796"/>
                  </a:lnTo>
                  <a:lnTo>
                    <a:pt x="14867" y="10770"/>
                  </a:lnTo>
                  <a:lnTo>
                    <a:pt x="14944" y="10744"/>
                  </a:lnTo>
                  <a:lnTo>
                    <a:pt x="15021" y="10718"/>
                  </a:lnTo>
                  <a:lnTo>
                    <a:pt x="15099" y="10641"/>
                  </a:lnTo>
                  <a:lnTo>
                    <a:pt x="15150" y="10589"/>
                  </a:lnTo>
                  <a:lnTo>
                    <a:pt x="15202" y="10512"/>
                  </a:lnTo>
                  <a:lnTo>
                    <a:pt x="15228" y="10409"/>
                  </a:lnTo>
                  <a:lnTo>
                    <a:pt x="15228" y="10306"/>
                  </a:lnTo>
                  <a:lnTo>
                    <a:pt x="15228" y="696"/>
                  </a:lnTo>
                  <a:lnTo>
                    <a:pt x="15228" y="542"/>
                  </a:lnTo>
                  <a:lnTo>
                    <a:pt x="15176" y="413"/>
                  </a:lnTo>
                  <a:lnTo>
                    <a:pt x="15125" y="310"/>
                  </a:lnTo>
                  <a:lnTo>
                    <a:pt x="15047" y="207"/>
                  </a:lnTo>
                  <a:lnTo>
                    <a:pt x="14944" y="104"/>
                  </a:lnTo>
                  <a:lnTo>
                    <a:pt x="14815" y="52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1098625" y="4537625"/>
              <a:ext cx="183600" cy="121750"/>
            </a:xfrm>
            <a:custGeom>
              <a:avLst/>
              <a:gdLst/>
              <a:ahLst/>
              <a:cxnLst/>
              <a:rect l="l" t="t" r="r" b="b"/>
              <a:pathLst>
                <a:path w="7344" h="4870" extrusionOk="0">
                  <a:moveTo>
                    <a:pt x="6648" y="438"/>
                  </a:moveTo>
                  <a:lnTo>
                    <a:pt x="6751" y="464"/>
                  </a:lnTo>
                  <a:lnTo>
                    <a:pt x="6828" y="516"/>
                  </a:lnTo>
                  <a:lnTo>
                    <a:pt x="6880" y="593"/>
                  </a:lnTo>
                  <a:lnTo>
                    <a:pt x="6906" y="696"/>
                  </a:lnTo>
                  <a:lnTo>
                    <a:pt x="6906" y="4174"/>
                  </a:lnTo>
                  <a:lnTo>
                    <a:pt x="6880" y="4277"/>
                  </a:lnTo>
                  <a:lnTo>
                    <a:pt x="6828" y="4355"/>
                  </a:lnTo>
                  <a:lnTo>
                    <a:pt x="6751" y="4406"/>
                  </a:lnTo>
                  <a:lnTo>
                    <a:pt x="6648" y="4432"/>
                  </a:lnTo>
                  <a:lnTo>
                    <a:pt x="722" y="4432"/>
                  </a:lnTo>
                  <a:lnTo>
                    <a:pt x="619" y="4406"/>
                  </a:lnTo>
                  <a:lnTo>
                    <a:pt x="542" y="4355"/>
                  </a:lnTo>
                  <a:lnTo>
                    <a:pt x="465" y="4277"/>
                  </a:lnTo>
                  <a:lnTo>
                    <a:pt x="465" y="4174"/>
                  </a:lnTo>
                  <a:lnTo>
                    <a:pt x="465" y="696"/>
                  </a:lnTo>
                  <a:lnTo>
                    <a:pt x="465" y="593"/>
                  </a:lnTo>
                  <a:lnTo>
                    <a:pt x="542" y="516"/>
                  </a:lnTo>
                  <a:lnTo>
                    <a:pt x="619" y="464"/>
                  </a:lnTo>
                  <a:lnTo>
                    <a:pt x="722" y="438"/>
                  </a:lnTo>
                  <a:close/>
                  <a:moveTo>
                    <a:pt x="722" y="0"/>
                  </a:moveTo>
                  <a:lnTo>
                    <a:pt x="568" y="26"/>
                  </a:lnTo>
                  <a:lnTo>
                    <a:pt x="439" y="52"/>
                  </a:lnTo>
                  <a:lnTo>
                    <a:pt x="310" y="129"/>
                  </a:lnTo>
                  <a:lnTo>
                    <a:pt x="207" y="207"/>
                  </a:lnTo>
                  <a:lnTo>
                    <a:pt x="130" y="310"/>
                  </a:lnTo>
                  <a:lnTo>
                    <a:pt x="78" y="438"/>
                  </a:lnTo>
                  <a:lnTo>
                    <a:pt x="27" y="567"/>
                  </a:lnTo>
                  <a:lnTo>
                    <a:pt x="1" y="696"/>
                  </a:lnTo>
                  <a:lnTo>
                    <a:pt x="1" y="4174"/>
                  </a:lnTo>
                  <a:lnTo>
                    <a:pt x="27" y="4329"/>
                  </a:lnTo>
                  <a:lnTo>
                    <a:pt x="78" y="4458"/>
                  </a:lnTo>
                  <a:lnTo>
                    <a:pt x="130" y="4561"/>
                  </a:lnTo>
                  <a:lnTo>
                    <a:pt x="207" y="4664"/>
                  </a:lnTo>
                  <a:lnTo>
                    <a:pt x="310" y="4767"/>
                  </a:lnTo>
                  <a:lnTo>
                    <a:pt x="439" y="4818"/>
                  </a:lnTo>
                  <a:lnTo>
                    <a:pt x="568" y="4870"/>
                  </a:lnTo>
                  <a:lnTo>
                    <a:pt x="6803" y="4870"/>
                  </a:lnTo>
                  <a:lnTo>
                    <a:pt x="6931" y="4818"/>
                  </a:lnTo>
                  <a:lnTo>
                    <a:pt x="7060" y="4767"/>
                  </a:lnTo>
                  <a:lnTo>
                    <a:pt x="7163" y="4664"/>
                  </a:lnTo>
                  <a:lnTo>
                    <a:pt x="7241" y="4561"/>
                  </a:lnTo>
                  <a:lnTo>
                    <a:pt x="7292" y="4458"/>
                  </a:lnTo>
                  <a:lnTo>
                    <a:pt x="7344" y="4329"/>
                  </a:lnTo>
                  <a:lnTo>
                    <a:pt x="7344" y="4174"/>
                  </a:lnTo>
                  <a:lnTo>
                    <a:pt x="7344" y="696"/>
                  </a:lnTo>
                  <a:lnTo>
                    <a:pt x="7344" y="567"/>
                  </a:lnTo>
                  <a:lnTo>
                    <a:pt x="7292" y="438"/>
                  </a:lnTo>
                  <a:lnTo>
                    <a:pt x="7241" y="310"/>
                  </a:lnTo>
                  <a:lnTo>
                    <a:pt x="7163" y="207"/>
                  </a:lnTo>
                  <a:lnTo>
                    <a:pt x="7060" y="129"/>
                  </a:lnTo>
                  <a:lnTo>
                    <a:pt x="6931" y="52"/>
                  </a:lnTo>
                  <a:lnTo>
                    <a:pt x="6803" y="26"/>
                  </a:lnTo>
                  <a:lnTo>
                    <a:pt x="66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1025200" y="4549875"/>
              <a:ext cx="35450" cy="41875"/>
            </a:xfrm>
            <a:custGeom>
              <a:avLst/>
              <a:gdLst/>
              <a:ahLst/>
              <a:cxnLst/>
              <a:rect l="l" t="t" r="r" b="b"/>
              <a:pathLst>
                <a:path w="1418" h="1675" extrusionOk="0">
                  <a:moveTo>
                    <a:pt x="954" y="438"/>
                  </a:moveTo>
                  <a:lnTo>
                    <a:pt x="980" y="464"/>
                  </a:lnTo>
                  <a:lnTo>
                    <a:pt x="980" y="1211"/>
                  </a:lnTo>
                  <a:lnTo>
                    <a:pt x="954" y="1237"/>
                  </a:lnTo>
                  <a:lnTo>
                    <a:pt x="465" y="1237"/>
                  </a:lnTo>
                  <a:lnTo>
                    <a:pt x="439" y="1211"/>
                  </a:lnTo>
                  <a:lnTo>
                    <a:pt x="439" y="464"/>
                  </a:lnTo>
                  <a:lnTo>
                    <a:pt x="465" y="438"/>
                  </a:lnTo>
                  <a:close/>
                  <a:moveTo>
                    <a:pt x="361" y="0"/>
                  </a:moveTo>
                  <a:lnTo>
                    <a:pt x="284" y="52"/>
                  </a:lnTo>
                  <a:lnTo>
                    <a:pt x="207" y="77"/>
                  </a:lnTo>
                  <a:lnTo>
                    <a:pt x="130" y="129"/>
                  </a:lnTo>
                  <a:lnTo>
                    <a:pt x="78" y="206"/>
                  </a:lnTo>
                  <a:lnTo>
                    <a:pt x="27" y="283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1211"/>
                  </a:lnTo>
                  <a:lnTo>
                    <a:pt x="1" y="1314"/>
                  </a:lnTo>
                  <a:lnTo>
                    <a:pt x="27" y="1391"/>
                  </a:lnTo>
                  <a:lnTo>
                    <a:pt x="78" y="1469"/>
                  </a:lnTo>
                  <a:lnTo>
                    <a:pt x="130" y="1546"/>
                  </a:lnTo>
                  <a:lnTo>
                    <a:pt x="207" y="1597"/>
                  </a:lnTo>
                  <a:lnTo>
                    <a:pt x="284" y="1649"/>
                  </a:lnTo>
                  <a:lnTo>
                    <a:pt x="361" y="1675"/>
                  </a:lnTo>
                  <a:lnTo>
                    <a:pt x="1057" y="1675"/>
                  </a:lnTo>
                  <a:lnTo>
                    <a:pt x="1134" y="1649"/>
                  </a:lnTo>
                  <a:lnTo>
                    <a:pt x="1212" y="1597"/>
                  </a:lnTo>
                  <a:lnTo>
                    <a:pt x="1289" y="1546"/>
                  </a:lnTo>
                  <a:lnTo>
                    <a:pt x="1341" y="1469"/>
                  </a:lnTo>
                  <a:lnTo>
                    <a:pt x="1392" y="1391"/>
                  </a:lnTo>
                  <a:lnTo>
                    <a:pt x="1418" y="1314"/>
                  </a:lnTo>
                  <a:lnTo>
                    <a:pt x="1418" y="1211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3"/>
                  </a:lnTo>
                  <a:lnTo>
                    <a:pt x="1341" y="206"/>
                  </a:lnTo>
                  <a:lnTo>
                    <a:pt x="1289" y="129"/>
                  </a:lnTo>
                  <a:lnTo>
                    <a:pt x="1212" y="77"/>
                  </a:lnTo>
                  <a:lnTo>
                    <a:pt x="1134" y="52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1025200" y="4605250"/>
              <a:ext cx="35450" cy="41900"/>
            </a:xfrm>
            <a:custGeom>
              <a:avLst/>
              <a:gdLst/>
              <a:ahLst/>
              <a:cxnLst/>
              <a:rect l="l" t="t" r="r" b="b"/>
              <a:pathLst>
                <a:path w="1418" h="1676" extrusionOk="0">
                  <a:moveTo>
                    <a:pt x="980" y="464"/>
                  </a:moveTo>
                  <a:lnTo>
                    <a:pt x="980" y="1212"/>
                  </a:lnTo>
                  <a:lnTo>
                    <a:pt x="954" y="1237"/>
                  </a:lnTo>
                  <a:lnTo>
                    <a:pt x="465" y="1237"/>
                  </a:lnTo>
                  <a:lnTo>
                    <a:pt x="439" y="1212"/>
                  </a:lnTo>
                  <a:lnTo>
                    <a:pt x="439" y="464"/>
                  </a:lnTo>
                  <a:close/>
                  <a:moveTo>
                    <a:pt x="465" y="1"/>
                  </a:moveTo>
                  <a:lnTo>
                    <a:pt x="361" y="26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30" y="130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1212"/>
                  </a:lnTo>
                  <a:lnTo>
                    <a:pt x="1" y="1315"/>
                  </a:lnTo>
                  <a:lnTo>
                    <a:pt x="27" y="1392"/>
                  </a:lnTo>
                  <a:lnTo>
                    <a:pt x="78" y="1469"/>
                  </a:lnTo>
                  <a:lnTo>
                    <a:pt x="130" y="1547"/>
                  </a:lnTo>
                  <a:lnTo>
                    <a:pt x="207" y="1598"/>
                  </a:lnTo>
                  <a:lnTo>
                    <a:pt x="284" y="1650"/>
                  </a:lnTo>
                  <a:lnTo>
                    <a:pt x="361" y="1675"/>
                  </a:lnTo>
                  <a:lnTo>
                    <a:pt x="1057" y="1675"/>
                  </a:lnTo>
                  <a:lnTo>
                    <a:pt x="1134" y="1650"/>
                  </a:lnTo>
                  <a:lnTo>
                    <a:pt x="1212" y="1598"/>
                  </a:lnTo>
                  <a:lnTo>
                    <a:pt x="1289" y="1547"/>
                  </a:lnTo>
                  <a:lnTo>
                    <a:pt x="1341" y="1469"/>
                  </a:lnTo>
                  <a:lnTo>
                    <a:pt x="1392" y="1392"/>
                  </a:lnTo>
                  <a:lnTo>
                    <a:pt x="1418" y="1315"/>
                  </a:lnTo>
                  <a:lnTo>
                    <a:pt x="1418" y="1212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1" y="207"/>
                  </a:lnTo>
                  <a:lnTo>
                    <a:pt x="1289" y="130"/>
                  </a:lnTo>
                  <a:lnTo>
                    <a:pt x="1212" y="78"/>
                  </a:lnTo>
                  <a:lnTo>
                    <a:pt x="1134" y="52"/>
                  </a:lnTo>
                  <a:lnTo>
                    <a:pt x="1057" y="26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1320850" y="4605250"/>
              <a:ext cx="35450" cy="41900"/>
            </a:xfrm>
            <a:custGeom>
              <a:avLst/>
              <a:gdLst/>
              <a:ahLst/>
              <a:cxnLst/>
              <a:rect l="l" t="t" r="r" b="b"/>
              <a:pathLst>
                <a:path w="1418" h="1676" extrusionOk="0">
                  <a:moveTo>
                    <a:pt x="980" y="464"/>
                  </a:moveTo>
                  <a:lnTo>
                    <a:pt x="980" y="1212"/>
                  </a:lnTo>
                  <a:lnTo>
                    <a:pt x="954" y="1237"/>
                  </a:lnTo>
                  <a:lnTo>
                    <a:pt x="464" y="1237"/>
                  </a:lnTo>
                  <a:lnTo>
                    <a:pt x="438" y="1212"/>
                  </a:lnTo>
                  <a:lnTo>
                    <a:pt x="438" y="464"/>
                  </a:lnTo>
                  <a:close/>
                  <a:moveTo>
                    <a:pt x="464" y="1"/>
                  </a:moveTo>
                  <a:lnTo>
                    <a:pt x="361" y="26"/>
                  </a:lnTo>
                  <a:lnTo>
                    <a:pt x="284" y="52"/>
                  </a:lnTo>
                  <a:lnTo>
                    <a:pt x="207" y="78"/>
                  </a:lnTo>
                  <a:lnTo>
                    <a:pt x="129" y="130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1212"/>
                  </a:lnTo>
                  <a:lnTo>
                    <a:pt x="1" y="1315"/>
                  </a:lnTo>
                  <a:lnTo>
                    <a:pt x="26" y="1392"/>
                  </a:lnTo>
                  <a:lnTo>
                    <a:pt x="78" y="1469"/>
                  </a:lnTo>
                  <a:lnTo>
                    <a:pt x="129" y="1547"/>
                  </a:lnTo>
                  <a:lnTo>
                    <a:pt x="207" y="1598"/>
                  </a:lnTo>
                  <a:lnTo>
                    <a:pt x="284" y="1650"/>
                  </a:lnTo>
                  <a:lnTo>
                    <a:pt x="361" y="1675"/>
                  </a:lnTo>
                  <a:lnTo>
                    <a:pt x="1057" y="1675"/>
                  </a:lnTo>
                  <a:lnTo>
                    <a:pt x="1134" y="1650"/>
                  </a:lnTo>
                  <a:lnTo>
                    <a:pt x="1211" y="1598"/>
                  </a:lnTo>
                  <a:lnTo>
                    <a:pt x="1289" y="1547"/>
                  </a:lnTo>
                  <a:lnTo>
                    <a:pt x="1340" y="1469"/>
                  </a:lnTo>
                  <a:lnTo>
                    <a:pt x="1392" y="1392"/>
                  </a:lnTo>
                  <a:lnTo>
                    <a:pt x="1418" y="1315"/>
                  </a:lnTo>
                  <a:lnTo>
                    <a:pt x="1418" y="1212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4"/>
                  </a:lnTo>
                  <a:lnTo>
                    <a:pt x="1340" y="207"/>
                  </a:lnTo>
                  <a:lnTo>
                    <a:pt x="1289" y="130"/>
                  </a:lnTo>
                  <a:lnTo>
                    <a:pt x="1211" y="78"/>
                  </a:lnTo>
                  <a:lnTo>
                    <a:pt x="1134" y="52"/>
                  </a:lnTo>
                  <a:lnTo>
                    <a:pt x="1057" y="26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1320850" y="4549875"/>
              <a:ext cx="35450" cy="41875"/>
            </a:xfrm>
            <a:custGeom>
              <a:avLst/>
              <a:gdLst/>
              <a:ahLst/>
              <a:cxnLst/>
              <a:rect l="l" t="t" r="r" b="b"/>
              <a:pathLst>
                <a:path w="1418" h="1675" extrusionOk="0">
                  <a:moveTo>
                    <a:pt x="954" y="438"/>
                  </a:moveTo>
                  <a:lnTo>
                    <a:pt x="980" y="464"/>
                  </a:lnTo>
                  <a:lnTo>
                    <a:pt x="980" y="1211"/>
                  </a:lnTo>
                  <a:lnTo>
                    <a:pt x="954" y="1237"/>
                  </a:lnTo>
                  <a:lnTo>
                    <a:pt x="464" y="1237"/>
                  </a:lnTo>
                  <a:lnTo>
                    <a:pt x="438" y="1211"/>
                  </a:lnTo>
                  <a:lnTo>
                    <a:pt x="438" y="464"/>
                  </a:lnTo>
                  <a:lnTo>
                    <a:pt x="464" y="438"/>
                  </a:lnTo>
                  <a:close/>
                  <a:moveTo>
                    <a:pt x="361" y="0"/>
                  </a:moveTo>
                  <a:lnTo>
                    <a:pt x="284" y="52"/>
                  </a:lnTo>
                  <a:lnTo>
                    <a:pt x="207" y="77"/>
                  </a:lnTo>
                  <a:lnTo>
                    <a:pt x="129" y="129"/>
                  </a:lnTo>
                  <a:lnTo>
                    <a:pt x="78" y="206"/>
                  </a:lnTo>
                  <a:lnTo>
                    <a:pt x="26" y="283"/>
                  </a:lnTo>
                  <a:lnTo>
                    <a:pt x="1" y="361"/>
                  </a:lnTo>
                  <a:lnTo>
                    <a:pt x="1" y="464"/>
                  </a:lnTo>
                  <a:lnTo>
                    <a:pt x="1" y="1211"/>
                  </a:lnTo>
                  <a:lnTo>
                    <a:pt x="1" y="1314"/>
                  </a:lnTo>
                  <a:lnTo>
                    <a:pt x="26" y="1391"/>
                  </a:lnTo>
                  <a:lnTo>
                    <a:pt x="78" y="1469"/>
                  </a:lnTo>
                  <a:lnTo>
                    <a:pt x="129" y="1546"/>
                  </a:lnTo>
                  <a:lnTo>
                    <a:pt x="207" y="1597"/>
                  </a:lnTo>
                  <a:lnTo>
                    <a:pt x="284" y="1649"/>
                  </a:lnTo>
                  <a:lnTo>
                    <a:pt x="361" y="1675"/>
                  </a:lnTo>
                  <a:lnTo>
                    <a:pt x="1057" y="1675"/>
                  </a:lnTo>
                  <a:lnTo>
                    <a:pt x="1134" y="1649"/>
                  </a:lnTo>
                  <a:lnTo>
                    <a:pt x="1211" y="1597"/>
                  </a:lnTo>
                  <a:lnTo>
                    <a:pt x="1289" y="1546"/>
                  </a:lnTo>
                  <a:lnTo>
                    <a:pt x="1340" y="1469"/>
                  </a:lnTo>
                  <a:lnTo>
                    <a:pt x="1392" y="1391"/>
                  </a:lnTo>
                  <a:lnTo>
                    <a:pt x="1418" y="1314"/>
                  </a:lnTo>
                  <a:lnTo>
                    <a:pt x="1418" y="1211"/>
                  </a:lnTo>
                  <a:lnTo>
                    <a:pt x="1418" y="464"/>
                  </a:lnTo>
                  <a:lnTo>
                    <a:pt x="1418" y="361"/>
                  </a:lnTo>
                  <a:lnTo>
                    <a:pt x="1392" y="283"/>
                  </a:lnTo>
                  <a:lnTo>
                    <a:pt x="1340" y="206"/>
                  </a:lnTo>
                  <a:lnTo>
                    <a:pt x="1289" y="129"/>
                  </a:lnTo>
                  <a:lnTo>
                    <a:pt x="1211" y="77"/>
                  </a:lnTo>
                  <a:lnTo>
                    <a:pt x="1134" y="52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60;p34"/>
          <p:cNvGrpSpPr/>
          <p:nvPr/>
        </p:nvGrpSpPr>
        <p:grpSpPr>
          <a:xfrm>
            <a:off x="3742958" y="3209752"/>
            <a:ext cx="1645872" cy="459957"/>
            <a:chOff x="457154" y="3076225"/>
            <a:chExt cx="1645872" cy="459957"/>
          </a:xfrm>
        </p:grpSpPr>
        <p:sp>
          <p:nvSpPr>
            <p:cNvPr id="1361" name="Google Shape;1361;p34"/>
            <p:cNvSpPr/>
            <p:nvPr/>
          </p:nvSpPr>
          <p:spPr>
            <a:xfrm>
              <a:off x="457154" y="3483994"/>
              <a:ext cx="1645872" cy="52188"/>
            </a:xfrm>
            <a:custGeom>
              <a:avLst/>
              <a:gdLst/>
              <a:ahLst/>
              <a:cxnLst/>
              <a:rect l="l" t="t" r="r" b="b"/>
              <a:pathLst>
                <a:path w="7129" h="392" fill="none" extrusionOk="0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3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2" name="Google Shape;1362;p34"/>
            <p:cNvCxnSpPr/>
            <p:nvPr/>
          </p:nvCxnSpPr>
          <p:spPr>
            <a:xfrm>
              <a:off x="1244434" y="3076225"/>
              <a:ext cx="0" cy="412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63" name="Google Shape;1363;p34"/>
          <p:cNvGrpSpPr/>
          <p:nvPr/>
        </p:nvGrpSpPr>
        <p:grpSpPr>
          <a:xfrm>
            <a:off x="7028551" y="3209752"/>
            <a:ext cx="1645872" cy="459957"/>
            <a:chOff x="457154" y="3076225"/>
            <a:chExt cx="1645872" cy="459957"/>
          </a:xfrm>
        </p:grpSpPr>
        <p:sp>
          <p:nvSpPr>
            <p:cNvPr id="1364" name="Google Shape;1364;p34"/>
            <p:cNvSpPr/>
            <p:nvPr/>
          </p:nvSpPr>
          <p:spPr>
            <a:xfrm>
              <a:off x="457154" y="3483994"/>
              <a:ext cx="1645872" cy="52188"/>
            </a:xfrm>
            <a:custGeom>
              <a:avLst/>
              <a:gdLst/>
              <a:ahLst/>
              <a:cxnLst/>
              <a:rect l="l" t="t" r="r" b="b"/>
              <a:pathLst>
                <a:path w="7129" h="392" fill="none" extrusionOk="0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3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5" name="Google Shape;1365;p34"/>
            <p:cNvCxnSpPr/>
            <p:nvPr/>
          </p:nvCxnSpPr>
          <p:spPr>
            <a:xfrm>
              <a:off x="1244434" y="3076225"/>
              <a:ext cx="0" cy="412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66" name="Google Shape;1366;p34"/>
          <p:cNvCxnSpPr>
            <a:stCxn id="1298" idx="3"/>
            <a:endCxn id="1306" idx="1"/>
          </p:cNvCxnSpPr>
          <p:nvPr/>
        </p:nvCxnSpPr>
        <p:spPr>
          <a:xfrm>
            <a:off x="1920350" y="3046402"/>
            <a:ext cx="46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4"/>
          <p:cNvCxnSpPr>
            <a:stCxn id="1306" idx="3"/>
            <a:endCxn id="1302" idx="1"/>
          </p:cNvCxnSpPr>
          <p:nvPr/>
        </p:nvCxnSpPr>
        <p:spPr>
          <a:xfrm>
            <a:off x="3565677" y="3046402"/>
            <a:ext cx="50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4"/>
          <p:cNvCxnSpPr>
            <a:stCxn id="1302" idx="3"/>
            <a:endCxn id="1313" idx="1"/>
          </p:cNvCxnSpPr>
          <p:nvPr/>
        </p:nvCxnSpPr>
        <p:spPr>
          <a:xfrm>
            <a:off x="5247803" y="3046402"/>
            <a:ext cx="4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9" name="Google Shape;1369;p34"/>
          <p:cNvCxnSpPr>
            <a:stCxn id="1313" idx="3"/>
            <a:endCxn id="1309" idx="1"/>
          </p:cNvCxnSpPr>
          <p:nvPr/>
        </p:nvCxnSpPr>
        <p:spPr>
          <a:xfrm>
            <a:off x="6892900" y="3046402"/>
            <a:ext cx="41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52EB-416A-A375-D621-CDFE64D9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7223"/>
            <a:ext cx="8229600" cy="320100"/>
          </a:xfrm>
        </p:spPr>
        <p:txBody>
          <a:bodyPr/>
          <a:lstStyle/>
          <a:p>
            <a:r>
              <a:rPr lang="en-IN" dirty="0"/>
              <a:t>Exploring Data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1DB54-90AE-BB9F-9E24-78FAEB35B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2"/>
          <a:stretch/>
        </p:blipFill>
        <p:spPr>
          <a:xfrm>
            <a:off x="212035" y="983951"/>
            <a:ext cx="3591339" cy="2236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51BE7-F1F8-9133-9140-488F2A726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0"/>
          <a:stretch/>
        </p:blipFill>
        <p:spPr>
          <a:xfrm>
            <a:off x="5155084" y="2902226"/>
            <a:ext cx="3531716" cy="2181638"/>
          </a:xfrm>
          <a:prstGeom prst="rect">
            <a:avLst/>
          </a:prstGeom>
        </p:spPr>
      </p:pic>
      <p:sp>
        <p:nvSpPr>
          <p:cNvPr id="7" name="Google Shape;3154;p55">
            <a:extLst>
              <a:ext uri="{FF2B5EF4-FFF2-40B4-BE49-F238E27FC236}">
                <a16:creationId xmlns:a16="http://schemas.microsoft.com/office/drawing/2014/main" id="{370EB616-641E-ACD5-C7B8-D243268CE901}"/>
              </a:ext>
            </a:extLst>
          </p:cNvPr>
          <p:cNvSpPr/>
          <p:nvPr/>
        </p:nvSpPr>
        <p:spPr>
          <a:xfrm>
            <a:off x="3856383" y="983951"/>
            <a:ext cx="5022574" cy="1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160450" bIns="91425" anchor="ctr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count of female customers is lower than male customers, but the proportion of exits is higher.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male customers overall, with a lower proportion exiting compared to females.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3154;p55">
            <a:extLst>
              <a:ext uri="{FF2B5EF4-FFF2-40B4-BE49-F238E27FC236}">
                <a16:creationId xmlns:a16="http://schemas.microsoft.com/office/drawing/2014/main" id="{5A22C7B1-5735-7E3C-8368-A6578CCF2CC1}"/>
              </a:ext>
            </a:extLst>
          </p:cNvPr>
          <p:cNvSpPr/>
          <p:nvPr/>
        </p:nvSpPr>
        <p:spPr>
          <a:xfrm>
            <a:off x="212035" y="3236821"/>
            <a:ext cx="5022574" cy="1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160450" bIns="91425" anchor="ctr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distribution of tenure is fairly even, but exits are higher for customers with very short (0-1 years) and very long (9-10 years) tenures. This suggests that new customers and those with the longest relationships are more likely to churn.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AD61F-B5FD-0EAE-E2EA-C41176ED3F47}"/>
              </a:ext>
            </a:extLst>
          </p:cNvPr>
          <p:cNvSpPr txBox="1"/>
          <p:nvPr/>
        </p:nvSpPr>
        <p:spPr>
          <a:xfrm>
            <a:off x="1683026" y="748082"/>
            <a:ext cx="1205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Plot of Gender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C9EE8-E958-804E-F11A-F97A4FA04694}"/>
              </a:ext>
            </a:extLst>
          </p:cNvPr>
          <p:cNvSpPr txBox="1"/>
          <p:nvPr/>
        </p:nvSpPr>
        <p:spPr>
          <a:xfrm>
            <a:off x="6579704" y="2690190"/>
            <a:ext cx="2107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Plot of Tenure</a:t>
            </a:r>
          </a:p>
        </p:txBody>
      </p:sp>
    </p:spTree>
    <p:extLst>
      <p:ext uri="{BB962C8B-B14F-4D97-AF65-F5344CB8AC3E}">
        <p14:creationId xmlns:p14="http://schemas.microsoft.com/office/powerpoint/2010/main" val="297358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8A66-8F4C-B2DF-BCC1-8746C137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121" y="539500"/>
            <a:ext cx="3849757" cy="320100"/>
          </a:xfrm>
        </p:spPr>
        <p:txBody>
          <a:bodyPr/>
          <a:lstStyle/>
          <a:p>
            <a:r>
              <a:rPr lang="en-IN" dirty="0"/>
              <a:t>Exploring Data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5849B-170A-999B-AE53-11F78E9D9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6"/>
          <a:stretch/>
        </p:blipFill>
        <p:spPr>
          <a:xfrm>
            <a:off x="178904" y="1842052"/>
            <a:ext cx="3849757" cy="2376936"/>
          </a:xfrm>
          <a:prstGeom prst="rect">
            <a:avLst/>
          </a:prstGeom>
        </p:spPr>
      </p:pic>
      <p:sp>
        <p:nvSpPr>
          <p:cNvPr id="7" name="Google Shape;3154;p55">
            <a:extLst>
              <a:ext uri="{FF2B5EF4-FFF2-40B4-BE49-F238E27FC236}">
                <a16:creationId xmlns:a16="http://schemas.microsoft.com/office/drawing/2014/main" id="{F163FA6F-C9C4-2897-92BF-24EE1D627916}"/>
              </a:ext>
            </a:extLst>
          </p:cNvPr>
          <p:cNvSpPr/>
          <p:nvPr/>
        </p:nvSpPr>
        <p:spPr>
          <a:xfrm>
            <a:off x="4181061" y="2031069"/>
            <a:ext cx="5022574" cy="1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160450" bIns="91425" anchor="ctr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majority of the customers have only one product, with a notable number of exiting. 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smaller number of customers have two products, but the exits are also significant. 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Very few customers have 3-4 products with very low exit rates indicating high engagement and lower churn.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1DE8B-3AF6-245A-F4C1-F62C47ECD6D1}"/>
              </a:ext>
            </a:extLst>
          </p:cNvPr>
          <p:cNvSpPr txBox="1"/>
          <p:nvPr/>
        </p:nvSpPr>
        <p:spPr>
          <a:xfrm>
            <a:off x="1630017" y="1611220"/>
            <a:ext cx="31208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Plot of </a:t>
            </a:r>
            <a:r>
              <a:rPr lang="en-IN" sz="900" dirty="0" err="1"/>
              <a:t>NumOfProducts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485799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8A66-8F4C-B2DF-BCC1-8746C137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121" y="340717"/>
            <a:ext cx="3849757" cy="320100"/>
          </a:xfrm>
        </p:spPr>
        <p:txBody>
          <a:bodyPr/>
          <a:lstStyle/>
          <a:p>
            <a:r>
              <a:rPr lang="en-IN" dirty="0"/>
              <a:t>Exploring Data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BC626-BDA1-7D82-5BD1-045D3956F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9"/>
          <a:stretch/>
        </p:blipFill>
        <p:spPr>
          <a:xfrm>
            <a:off x="569843" y="1080052"/>
            <a:ext cx="7308574" cy="2255556"/>
          </a:xfrm>
          <a:prstGeom prst="rect">
            <a:avLst/>
          </a:prstGeom>
        </p:spPr>
      </p:pic>
      <p:sp>
        <p:nvSpPr>
          <p:cNvPr id="8" name="Google Shape;3154;p55">
            <a:extLst>
              <a:ext uri="{FF2B5EF4-FFF2-40B4-BE49-F238E27FC236}">
                <a16:creationId xmlns:a16="http://schemas.microsoft.com/office/drawing/2014/main" id="{2B49EF3E-386A-2AF3-59D0-6C0EC6DAEA23}"/>
              </a:ext>
            </a:extLst>
          </p:cNvPr>
          <p:cNvSpPr/>
          <p:nvPr/>
        </p:nvSpPr>
        <p:spPr>
          <a:xfrm>
            <a:off x="341242" y="3335608"/>
            <a:ext cx="8461513" cy="17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160450" bIns="91425" anchor="ctr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likelihood of a customer churn the business with the bank seems to be higher when it does not have a credit card.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 active members are more likely to churn than active members.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1A98B-EE4A-3A00-FDCE-C7766B8586FC}"/>
              </a:ext>
            </a:extLst>
          </p:cNvPr>
          <p:cNvSpPr txBox="1"/>
          <p:nvPr/>
        </p:nvSpPr>
        <p:spPr>
          <a:xfrm>
            <a:off x="2080591" y="834887"/>
            <a:ext cx="1696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Plot of </a:t>
            </a:r>
            <a:r>
              <a:rPr lang="en-IN" sz="900" dirty="0" err="1"/>
              <a:t>HasCrCard</a:t>
            </a:r>
            <a:endParaRPr lang="en-IN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6D920-7730-55A3-DC5A-1B137CE462B9}"/>
              </a:ext>
            </a:extLst>
          </p:cNvPr>
          <p:cNvSpPr txBox="1"/>
          <p:nvPr/>
        </p:nvSpPr>
        <p:spPr>
          <a:xfrm>
            <a:off x="5648739" y="849220"/>
            <a:ext cx="1696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Plot of </a:t>
            </a:r>
            <a:r>
              <a:rPr lang="en-IN" sz="900" dirty="0" err="1"/>
              <a:t>IsActiveMember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677642315"/>
      </p:ext>
    </p:extLst>
  </p:cSld>
  <p:clrMapOvr>
    <a:masterClrMapping/>
  </p:clrMapOvr>
</p:sld>
</file>

<file path=ppt/theme/theme1.xml><?xml version="1.0" encoding="utf-8"?>
<a:theme xmlns:a="http://schemas.openxmlformats.org/drawingml/2006/main" name="Banking Infographics by Slidesgo">
  <a:themeElements>
    <a:clrScheme name="Simple Light">
      <a:dk1>
        <a:srgbClr val="000000"/>
      </a:dk1>
      <a:lt1>
        <a:srgbClr val="FFFFFF"/>
      </a:lt1>
      <a:dk2>
        <a:srgbClr val="698CE0"/>
      </a:dk2>
      <a:lt2>
        <a:srgbClr val="9AB8FF"/>
      </a:lt2>
      <a:accent1>
        <a:srgbClr val="FCDC9F"/>
      </a:accent1>
      <a:accent2>
        <a:srgbClr val="0B294E"/>
      </a:accent2>
      <a:accent3>
        <a:srgbClr val="72A2DD"/>
      </a:accent3>
      <a:accent4>
        <a:srgbClr val="3A68A2"/>
      </a:accent4>
      <a:accent5>
        <a:srgbClr val="D5E7FD"/>
      </a:accent5>
      <a:accent6>
        <a:srgbClr val="243B74"/>
      </a:accent6>
      <a:hlink>
        <a:srgbClr val="0B29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5832</TotalTime>
  <Words>883</Words>
  <Application>Microsoft Office PowerPoint</Application>
  <PresentationFormat>On-screen Show (16:9)</PresentationFormat>
  <Paragraphs>197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Roboto Condensed Light</vt:lpstr>
      <vt:lpstr>Fira Sans Extra Condensed</vt:lpstr>
      <vt:lpstr>Rubik</vt:lpstr>
      <vt:lpstr>Changa One</vt:lpstr>
      <vt:lpstr>Rubik Medium</vt:lpstr>
      <vt:lpstr>Fira Sans Extra Condensed Medium</vt:lpstr>
      <vt:lpstr>Fira Sans Extra Condensed SemiBold</vt:lpstr>
      <vt:lpstr>Roboto</vt:lpstr>
      <vt:lpstr>Fira Sans</vt:lpstr>
      <vt:lpstr>Anaheim</vt:lpstr>
      <vt:lpstr>Arial</vt:lpstr>
      <vt:lpstr>Montserrat</vt:lpstr>
      <vt:lpstr>Banking Infographics by Slidesgo</vt:lpstr>
      <vt:lpstr>Predicting Customer Churn</vt:lpstr>
      <vt:lpstr>Agenda</vt:lpstr>
      <vt:lpstr>Overview</vt:lpstr>
      <vt:lpstr>Business Objective</vt:lpstr>
      <vt:lpstr>Data Introduction</vt:lpstr>
      <vt:lpstr>Modelling Approach </vt:lpstr>
      <vt:lpstr>Exploring Data Patterns</vt:lpstr>
      <vt:lpstr>Exploring Data Patterns</vt:lpstr>
      <vt:lpstr>Exploring Data Patterns</vt:lpstr>
      <vt:lpstr>Exploring Data Patterns</vt:lpstr>
      <vt:lpstr>Exploring Data Patterns</vt:lpstr>
      <vt:lpstr>Data Models</vt:lpstr>
      <vt:lpstr>Model Selection</vt:lpstr>
      <vt:lpstr>Model Insights</vt:lpstr>
      <vt:lpstr>Recommendations and Next Steps</vt:lpstr>
      <vt:lpstr>Deployment Demo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Ishika Bhutani</cp:lastModifiedBy>
  <cp:revision>3</cp:revision>
  <dcterms:modified xsi:type="dcterms:W3CDTF">2024-08-14T23:13:15Z</dcterms:modified>
</cp:coreProperties>
</file>